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2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9" d="100"/>
          <a:sy n="89" d="100"/>
        </p:scale>
        <p:origin x="17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باندهاش وإعجاب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429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5-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قالَ يوحَنَّا سَيَأتي   بَعدِي مَن كَانَ قَبلي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حَمَـــــلُ الله القُدُّوسُ   جَـاءَ يُعَمَّدُ مِن قِبَلي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8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youhanna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ya2ti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baadi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man kana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qabli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hamalollahil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’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qoddoso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ja2a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yoaammado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men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qebali</a:t>
            </a:r>
            <a:endParaRPr lang="ar-EG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ar-EG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900" b="1" dirty="0">
                <a:solidFill>
                  <a:prstClr val="black"/>
                </a:solidFill>
                <a:cs typeface="Arial" charset="0"/>
              </a:rPr>
            </a:br>
            <a:br>
              <a:rPr lang="en-US" sz="9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John said:  “Him Who was before me will come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 after me. The Holy Lamb of God will be baptized by me”.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901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434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800" b="1" dirty="0">
                <a:cs typeface="Arial" charset="0"/>
              </a:rPr>
              <a:t>6</a:t>
            </a:r>
            <a:r>
              <a:rPr lang="ar-EG" sz="4800" b="1" dirty="0">
                <a:cs typeface="Arial" charset="0"/>
              </a:rPr>
              <a:t>- الخَفِيُّ قد تَجَلَّى   وَالغَنِــــــــيُّ قد اِفتَقَرْ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نَنطِقُ بِعَظَمَتِـــــــهِ   وَلا يُوصَفُ لأنَّهُ سِرْ</a:t>
            </a:r>
            <a:endParaRPr lang="en-US" sz="4800" b="1" dirty="0">
              <a:cs typeface="Arial" charset="0"/>
            </a:endParaRPr>
          </a:p>
          <a:p>
            <a:pPr rtl="1"/>
            <a:br>
              <a:rPr lang="en-US" sz="4800" b="1" dirty="0"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alkhafio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qad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tajalla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walghanio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qad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eftaqar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nanteqo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be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aazamatehi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yoSafo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annaho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serr</a:t>
            </a:r>
            <a:br>
              <a:rPr lang="en-US" sz="1000" b="1" dirty="0">
                <a:cs typeface="Arial" charset="0"/>
              </a:rPr>
            </a:br>
            <a:endParaRPr lang="ar-EG" sz="1000" b="1" dirty="0">
              <a:cs typeface="Arial" charset="0"/>
            </a:endParaRPr>
          </a:p>
          <a:p>
            <a:pPr rtl="1"/>
            <a:endParaRPr lang="ar-EG" sz="1000" b="1" dirty="0">
              <a:cs typeface="Arial" charset="0"/>
            </a:endParaRPr>
          </a:p>
          <a:p>
            <a:pPr rtl="1"/>
            <a:endParaRPr lang="ar-EG" sz="1000" b="1" dirty="0">
              <a:cs typeface="Arial" charset="0"/>
            </a:endParaRPr>
          </a:p>
          <a:p>
            <a:pPr rtl="1"/>
            <a:br>
              <a:rPr lang="en-US" sz="10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The invisible was seen and the rich became poor.</a:t>
            </a:r>
          </a:p>
          <a:p>
            <a:pPr rtl="1"/>
            <a:r>
              <a:rPr lang="en-US" sz="2800" b="1" dirty="0">
                <a:cs typeface="Arial" charset="0"/>
              </a:rPr>
              <a:t> We glorify Him even though we can not</a:t>
            </a:r>
          </a:p>
          <a:p>
            <a:pPr rtl="1"/>
            <a:r>
              <a:rPr lang="en-US" sz="2800" b="1" dirty="0">
                <a:cs typeface="Arial" charset="0"/>
              </a:rPr>
              <a:t> describe His greatness.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9469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7377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800" b="1" dirty="0">
                <a:cs typeface="Arial" charset="0"/>
              </a:rPr>
              <a:t>7</a:t>
            </a:r>
            <a:r>
              <a:rPr lang="ar-EG" sz="4800" b="1" dirty="0">
                <a:cs typeface="Arial" charset="0"/>
              </a:rPr>
              <a:t>- الجَالِسُ فَوقَ </a:t>
            </a:r>
            <a:r>
              <a:rPr lang="ar-EG" sz="4800" b="1" dirty="0" err="1">
                <a:cs typeface="Arial" charset="0"/>
              </a:rPr>
              <a:t>الشَّاروبيم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أخلَى نَفسَــــــــهُ مِنَ المَجدِ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النَّارُ الآكِلَةُ   اِقتَرَبَ مِنَّا في جَسَدِ</a:t>
            </a:r>
            <a:endParaRPr lang="en-US" sz="4800" b="1" dirty="0">
              <a:cs typeface="Arial" charset="0"/>
            </a:endParaRPr>
          </a:p>
          <a:p>
            <a:pPr rtl="1"/>
            <a:br>
              <a:rPr lang="en-US" sz="4800" b="1" dirty="0"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aljaleso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fawqa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asharobeem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akhla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nafsaho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mena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almajdi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annaro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alaakelato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eqtaraba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menna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jasadi</a:t>
            </a:r>
            <a:br>
              <a:rPr lang="en-US" sz="1000" b="1" dirty="0">
                <a:cs typeface="Arial" charset="0"/>
              </a:rPr>
            </a:br>
            <a:endParaRPr lang="ar-EG" sz="1000" b="1" dirty="0">
              <a:cs typeface="Arial" charset="0"/>
            </a:endParaRPr>
          </a:p>
          <a:p>
            <a:pPr rtl="1"/>
            <a:endParaRPr lang="ar-EG" sz="1000" b="1" dirty="0">
              <a:cs typeface="Arial" charset="0"/>
            </a:endParaRPr>
          </a:p>
          <a:p>
            <a:pPr rtl="1"/>
            <a:endParaRPr lang="ar-EG" sz="1000" b="1" dirty="0">
              <a:cs typeface="Arial" charset="0"/>
            </a:endParaRPr>
          </a:p>
          <a:p>
            <a:pPr rtl="1"/>
            <a:br>
              <a:rPr lang="en-US" sz="10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He Who sits on the Cherubim let go of His glory.</a:t>
            </a:r>
          </a:p>
          <a:p>
            <a:pPr rtl="1"/>
            <a:r>
              <a:rPr lang="en-US" sz="2800" b="1" dirty="0">
                <a:cs typeface="Arial" charset="0"/>
              </a:rPr>
              <a:t> The blazing fire came to us in flesh.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691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261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8-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المَجُوسُ رَأَوْهُ كَطِفلٍ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وَسَـــجَدُوا لَهُ كَرَبِّ الكُلْ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عَاشَ بَيْنَنا كَإنسَانٍ   وَكَإلَهٍ كَانَ يَعمَلْ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36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almajoso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raawho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teflen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sajado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laho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rabbi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elkol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aasha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baynana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ensanen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elahen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kana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yaamal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The Magi saw Him as a baby but worshiped Him as the God of all.</a:t>
            </a:r>
          </a:p>
          <a:p>
            <a:pPr rtl="1"/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 He lived among us as a human but he worked as a God.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5340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8892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Arial" charset="0"/>
              </a:rPr>
              <a:t>9- جَاعَ وَعَطِشَ كَإنسَانٍ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وَأشـــــبَعَ وَرَوَى وَأَرَاحْ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نَامَ كَأبنَاءِ الجَسَدِ   وَكاللهِ انتَهَرَ الرِّيَاحْ</a:t>
            </a:r>
            <a:endParaRPr lang="en-US" sz="4800" b="1" dirty="0">
              <a:cs typeface="Arial" charset="0"/>
            </a:endParaRPr>
          </a:p>
          <a:p>
            <a:pPr rtl="1"/>
            <a:br>
              <a:rPr lang="en-US" sz="2400" b="1" dirty="0"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jaaa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aatesha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ensanen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ashbaaa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rawa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arah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nama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abnaa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ailjasadi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kallahi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entaharar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riah</a:t>
            </a:r>
            <a:br>
              <a:rPr lang="en-US" sz="1000" b="1" dirty="0">
                <a:cs typeface="Arial" charset="0"/>
              </a:rPr>
            </a:br>
            <a:br>
              <a:rPr lang="en-US" sz="10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He felt hunger and thirst as a human, He filled,</a:t>
            </a:r>
          </a:p>
          <a:p>
            <a:pPr rtl="1"/>
            <a:r>
              <a:rPr lang="en-US" sz="2800" b="1" dirty="0">
                <a:cs typeface="Arial" charset="0"/>
              </a:rPr>
              <a:t> quenched and comforted. He slept as man and </a:t>
            </a:r>
          </a:p>
          <a:p>
            <a:pPr rtl="1"/>
            <a:r>
              <a:rPr lang="en-US" sz="2800" b="1" dirty="0">
                <a:cs typeface="Arial" charset="0"/>
              </a:rPr>
              <a:t>as God He rebuked the winds.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35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25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Arial" charset="0"/>
              </a:rPr>
              <a:t>10-</a:t>
            </a:r>
            <a:r>
              <a:rPr lang="ar-EG" sz="4800" b="1" dirty="0">
                <a:cs typeface="Arial" charset="0"/>
              </a:rPr>
              <a:t> مَشَى عَلى الأرضِ كَبَشَرٍ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وَعَلى المِيَـــــــــــــاهِ كَالمُتَعَالْ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وَبَكَــى عِندَ القَبرِ وَقَالَ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لِلمَيِّت أُخرُجْ في الحَالْ</a:t>
            </a:r>
          </a:p>
          <a:p>
            <a:pPr rtl="1"/>
            <a:br>
              <a:rPr lang="en-US" sz="2400" b="1" dirty="0"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masha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aal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alarDi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basharen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aala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almiahi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kalmotaal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baka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aend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alqabri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qala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lelmayet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okhroj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filhal</a:t>
            </a:r>
            <a:endParaRPr lang="en-US" sz="28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cs typeface="Arial" charset="0"/>
              </a:rPr>
            </a:br>
            <a:br>
              <a:rPr lang="en-US" sz="10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He walked on earth as man and on water as the Almighty. He wept at the tomb and told the dead man to come out immediately.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623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174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Arial" charset="0"/>
              </a:rPr>
              <a:t>11-</a:t>
            </a:r>
            <a:r>
              <a:rPr lang="ar-EG" b="1" dirty="0">
                <a:cs typeface="Arial" charset="0"/>
              </a:rPr>
              <a:t>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مَخدومُ المَلائِكة</a:t>
            </a:r>
            <a:r>
              <a:rPr lang="ar-SA" sz="4800" b="1" dirty="0">
                <a:solidFill>
                  <a:prstClr val="black"/>
                </a:solidFill>
                <a:cs typeface="Arial" charset="0"/>
              </a:rPr>
              <a:t>ِ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   وَكُلِّ جُندِ السَّمَاء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صَارَ خَادِمَ الخَلاصِ   لِكُلِّ البَشَرِ </a:t>
            </a:r>
            <a:r>
              <a:rPr lang="ar-EG" sz="4800" b="1" dirty="0" err="1">
                <a:solidFill>
                  <a:prstClr val="black"/>
                </a:solidFill>
                <a:cs typeface="Arial" charset="0"/>
              </a:rPr>
              <a:t>الخُطَاة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8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makhdomo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almalaekati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wakolli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jondi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essamaa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Sara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khadem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alkhalaSi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kolle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albashare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alkhotah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Him Who is served by the angels and by all 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the powers of heaven became a servant to all the sinners</a:t>
            </a: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2894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938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Arial" charset="0"/>
              </a:rPr>
              <a:t>12-</a:t>
            </a:r>
            <a:r>
              <a:rPr lang="ar-EG" b="1" dirty="0">
                <a:cs typeface="Arial" charset="0"/>
              </a:rPr>
              <a:t>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حَاكَمُوا قَاضي القُضَاةِ وَقَبِلَ مَعَ أنَّهُ البَار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حُسِبَ في عِدَادِ </a:t>
            </a:r>
            <a:r>
              <a:rPr lang="ar-EG" sz="4800" b="1" dirty="0" err="1">
                <a:solidFill>
                  <a:prstClr val="black"/>
                </a:solidFill>
                <a:cs typeface="Arial" charset="0"/>
              </a:rPr>
              <a:t>الخُطاةِ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 لِيَحسِبَنا مَعَ الأبرَار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8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hakamo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qaDi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alqoDah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qabela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maaa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annaho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albar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hoseba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aedad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elkhotah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le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yahsebana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maa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alabrar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en-US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They accused the Judge of judges, He accepted the</a:t>
            </a:r>
          </a:p>
          <a:p>
            <a:pPr rtl="1"/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 sentence even though He is the Righteous One.</a:t>
            </a:r>
          </a:p>
          <a:p>
            <a:pPr rtl="1"/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 He was counted as a sinner to count us with the righteous</a:t>
            </a: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801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22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13-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ألبَسُوهُ تَاجَ شَوْكٍ  وَهوَ مُتَوِّجُ المُلوك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ضُرِبَ عَلى الرَّأسِ كَعَبدٍ  لِيَرفَعَ رَأسَ العَبيد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albasoho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taja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shawken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wahoa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motawwejo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elmolok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Doreba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aarrasi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aabden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yarfaaa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raas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alaabeed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He was crowned by thorns though He crowns all kings.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 He was smitten on the head as a slave to lift up the slaves.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638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4034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14</a:t>
            </a:r>
            <a:r>
              <a:rPr lang="ar-EG" sz="4000" b="1" dirty="0">
                <a:cs typeface="Arial" charset="0"/>
              </a:rPr>
              <a:t>- 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أيُهَانُ العَظيمُ؟   أيُذَلُّ المُمَجَّد</a:t>
            </a:r>
            <a:br>
              <a:rPr lang="ar-EG" sz="5400" b="1" dirty="0">
                <a:solidFill>
                  <a:prstClr val="black"/>
                </a:solidFill>
                <a:cs typeface="Arial" charset="0"/>
              </a:rPr>
            </a:b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أيُوضَـــعُ المُرتَفِعُ؟   </a:t>
            </a:r>
            <a:r>
              <a:rPr lang="ar-EG" sz="5400" b="1" dirty="0" err="1">
                <a:solidFill>
                  <a:prstClr val="black"/>
                </a:solidFill>
                <a:cs typeface="Arial" charset="0"/>
              </a:rPr>
              <a:t>يَالَعِظَمِ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 حُبِّكَ</a:t>
            </a:r>
            <a:endParaRPr lang="en-US" sz="54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54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ayohano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alaazeemo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?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Ayothallo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almomajjad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?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ayoDaao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elmortafeao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?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aezami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hobbeka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How is the Great insulted, the Glorified 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enslaved and the Most High put down? This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 love of Yours is so great.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29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Arial" charset="0"/>
              </a:rPr>
              <a:t>1</a:t>
            </a:r>
            <a:r>
              <a:rPr lang="ar-EG" sz="3600" b="1" dirty="0">
                <a:cs typeface="Arial" charset="0"/>
              </a:rPr>
              <a:t>-</a:t>
            </a:r>
            <a:r>
              <a:rPr lang="ar-EG" sz="4800" b="1" dirty="0">
                <a:cs typeface="Arial" charset="0"/>
              </a:rPr>
              <a:t> </a:t>
            </a:r>
            <a:r>
              <a:rPr lang="ar-EG" b="1" dirty="0">
                <a:cs typeface="Arial" charset="0"/>
              </a:rPr>
              <a:t>حَلَّ في حِضنِ البَتُول  ولم يُفارِق حِضــنَ الآب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نَزَلَ إلَيْنا </a:t>
            </a:r>
            <a:r>
              <a:rPr lang="ar-EG" sz="4800" b="1" dirty="0" err="1">
                <a:cs typeface="Arial" charset="0"/>
              </a:rPr>
              <a:t>عَمَّانوئيل</a:t>
            </a:r>
            <a:r>
              <a:rPr lang="ar-EG" sz="4800" b="1" dirty="0">
                <a:cs typeface="Arial" charset="0"/>
              </a:rPr>
              <a:t>  وَهوَ مَاكِث في العَلاء</a:t>
            </a:r>
            <a:endParaRPr lang="en-US" sz="4800" b="1" dirty="0">
              <a:cs typeface="Arial" charset="0"/>
            </a:endParaRPr>
          </a:p>
          <a:p>
            <a:pPr rtl="1"/>
            <a:endParaRPr lang="ar-EG" sz="2800" b="1" dirty="0">
              <a:cs typeface="Arial" charset="0"/>
            </a:endParaRPr>
          </a:p>
          <a:p>
            <a:pPr rtl="1"/>
            <a:br>
              <a:rPr lang="en-US" sz="2800" b="1" dirty="0"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halla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heDni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elbatol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walam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yofareq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heDn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alaab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nazala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elayna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aammanoel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wahoa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maketh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alaala</a:t>
            </a:r>
            <a:endParaRPr lang="ar-EG" sz="900" b="1" dirty="0">
              <a:cs typeface="Arial" charset="0"/>
            </a:endParaRPr>
          </a:p>
          <a:p>
            <a:pPr rtl="1"/>
            <a:endParaRPr lang="ar-EG" sz="900" b="1" dirty="0">
              <a:cs typeface="Arial" charset="0"/>
            </a:endParaRPr>
          </a:p>
          <a:p>
            <a:pPr rtl="1"/>
            <a:endParaRPr lang="ar-EG" sz="900" b="1" dirty="0">
              <a:cs typeface="Arial" charset="0"/>
            </a:endParaRPr>
          </a:p>
          <a:p>
            <a:pPr rtl="1"/>
            <a:endParaRPr lang="ar-EG" sz="900" b="1" dirty="0">
              <a:cs typeface="Arial" charset="0"/>
            </a:endParaRPr>
          </a:p>
          <a:p>
            <a:pPr rtl="1"/>
            <a:br>
              <a:rPr lang="en-US" sz="900" b="1" dirty="0">
                <a:cs typeface="Arial" charset="0"/>
              </a:rPr>
            </a:br>
            <a:br>
              <a:rPr lang="en-US" sz="900" b="1" dirty="0">
                <a:cs typeface="Arial" charset="0"/>
              </a:rPr>
            </a:br>
            <a:r>
              <a:rPr lang="en-US" sz="2800" b="1" dirty="0">
                <a:cs typeface="Arial" charset="0"/>
              </a:rPr>
              <a:t>He came to the womb of the virgin and did not </a:t>
            </a:r>
          </a:p>
          <a:p>
            <a:pPr rtl="1"/>
            <a:r>
              <a:rPr lang="en-US" sz="2800" b="1" dirty="0">
                <a:cs typeface="Arial" charset="0"/>
              </a:rPr>
              <a:t>depart from the bosom of the Father.</a:t>
            </a:r>
          </a:p>
          <a:p>
            <a:pPr rtl="1"/>
            <a:r>
              <a:rPr lang="en-US" sz="2800" b="1" dirty="0">
                <a:cs typeface="Arial" charset="0"/>
              </a:rPr>
              <a:t> Emmanuel  came to us while still residing in heaven.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5745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15-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اِتَّضَعَ هَذا العَظيم   لِيَرفَعَ المُتَّضِعِين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قَبِلَ أن يُربَط وَيُقَيَّــــــد  لِيَفُــــــكَّ المُقَيَّدين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ettaDaa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hath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alaazeem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yarfa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almottaDeaeen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qabela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an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yorbat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yoqayyad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yafokka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almoqayyadeen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That Great One humbled Himself to lift up the humble. He accepted to be tied up to untie the prisoners.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08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1344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Arial" charset="0"/>
              </a:rPr>
              <a:t>16</a:t>
            </a:r>
            <a:r>
              <a:rPr lang="ar-EG" sz="3200" b="1" dirty="0">
                <a:cs typeface="Arial" charset="0"/>
              </a:rPr>
              <a:t>-</a:t>
            </a:r>
            <a:r>
              <a:rPr lang="ar-EG" b="1" dirty="0">
                <a:cs typeface="Arial" charset="0"/>
              </a:rPr>
              <a:t>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الأيدي الَّتي صَوَّرَتْ آدَم وَشَفَتْ اِلجَميـــع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سُمِّرَتْ عَلى الصَّليبِ  وَشُوِّهَ الوَجْهُ البَديع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3600" b="1" dirty="0">
                <a:solidFill>
                  <a:prstClr val="black"/>
                </a:solidFill>
                <a:cs typeface="Arial" charset="0"/>
              </a:rPr>
            </a:b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al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aydillati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Sawwarat</a:t>
            </a:r>
            <a:endParaRPr lang="en-US" sz="3600" b="1" dirty="0">
              <a:solidFill>
                <a:srgbClr val="FF0000"/>
              </a:solidFill>
              <a:cs typeface="Arial" charset="0"/>
            </a:endParaRPr>
          </a:p>
          <a:p>
            <a:pPr rtl="1"/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adam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shafat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eljameea</a:t>
            </a:r>
            <a:br>
              <a:rPr lang="en-US" sz="3600" b="1" dirty="0">
                <a:solidFill>
                  <a:srgbClr val="FF0000"/>
                </a:solidFill>
                <a:cs typeface="Arial" charset="0"/>
              </a:rPr>
            </a:b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sommerat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aala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aSSaleebi</a:t>
            </a:r>
            <a:br>
              <a:rPr lang="en-US" sz="3600" b="1" dirty="0">
                <a:solidFill>
                  <a:srgbClr val="FF0000"/>
                </a:solidFill>
                <a:cs typeface="Arial" charset="0"/>
              </a:rPr>
            </a:b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showeh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alwajho</a:t>
            </a:r>
            <a:r>
              <a:rPr lang="en-US" sz="36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charset="0"/>
              </a:rPr>
              <a:t>elbadeea</a:t>
            </a:r>
            <a:endParaRPr lang="en-US" sz="36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50" b="1" dirty="0">
                <a:solidFill>
                  <a:prstClr val="black"/>
                </a:solidFill>
                <a:cs typeface="Arial" charset="0"/>
              </a:rPr>
            </a:br>
            <a:br>
              <a:rPr lang="en-US" sz="105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The hands that formed Adam and healed 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everybody were nailed to the cross and the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 pretty face was mutilated.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24540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76292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Arial" charset="0"/>
              </a:rPr>
              <a:t>17- </a:t>
            </a: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عُلِّقَ مَن ثَبَّتَ  الأرضَ لأقدَامِ الإنسَان</a:t>
            </a:r>
            <a:br>
              <a:rPr lang="ar-EG" sz="4800" b="1" dirty="0">
                <a:solidFill>
                  <a:prstClr val="black"/>
                </a:solidFill>
                <a:cs typeface="Arial" charset="0"/>
              </a:rPr>
            </a:br>
            <a:r>
              <a:rPr lang="ar-EG" sz="4800" b="1" dirty="0">
                <a:solidFill>
                  <a:prstClr val="black"/>
                </a:solidFill>
                <a:cs typeface="Arial" charset="0"/>
              </a:rPr>
              <a:t>وَارتَفَعَ فَوقَ الصَّليبِ   الَّذي رَفعَ الأكــوَان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48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aolleqa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man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thabbata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alarDa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aqdam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elensan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wartafaaa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fawqa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aSSaleebi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allathi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rafaa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alakwan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Him Who made earth for man to walk, was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 hanged and Him Who lifted universes was lifted on the cross.</a:t>
            </a:r>
            <a:endParaRPr lang="ar-EG" sz="2800" b="1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5987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33498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Arial" charset="0"/>
              </a:rPr>
              <a:t>18- 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مَاتَ بِإرَادَتِهِ   وَدُفِنَ بِاختِيَارِهِ</a:t>
            </a:r>
            <a:br>
              <a:rPr lang="ar-EG" sz="5400" b="1" dirty="0">
                <a:solidFill>
                  <a:prstClr val="black"/>
                </a:solidFill>
                <a:cs typeface="Arial" charset="0"/>
              </a:rPr>
            </a:b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وَقَامَ بِقُـــــــــــوَّتِهِ   وَصَعَدَ بِقُدْرَتِهِ</a:t>
            </a:r>
            <a:endParaRPr lang="en-US" sz="54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54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mata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eradatehi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dofena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bekhtiarehi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qama be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qowatehi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Saaada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qodratehi</a:t>
            </a:r>
            <a:br>
              <a:rPr lang="en-US" sz="900" b="1" dirty="0">
                <a:solidFill>
                  <a:prstClr val="black"/>
                </a:solidFill>
                <a:cs typeface="Arial" charset="0"/>
              </a:rPr>
            </a:br>
            <a:endParaRPr lang="ar-EG" sz="9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900" b="1" dirty="0">
                <a:solidFill>
                  <a:prstClr val="black"/>
                </a:solidFill>
                <a:cs typeface="Arial" charset="0"/>
              </a:rPr>
            </a:b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He died with His will, buried with His choice,</a:t>
            </a:r>
          </a:p>
          <a:p>
            <a:pPr rtl="1"/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 rose with His power and ascended by His might.</a:t>
            </a:r>
            <a:endParaRPr lang="ar-EG" sz="2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7129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85690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Arial" charset="0"/>
              </a:rPr>
              <a:t>19-</a:t>
            </a:r>
            <a:r>
              <a:rPr lang="ar-EG" sz="5400" b="1" dirty="0">
                <a:cs typeface="Arial" charset="0"/>
              </a:rPr>
              <a:t> 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وَهوَ كَائِنٌ مَعنَا  وَسَيَأتي في مَجْدِهِ</a:t>
            </a:r>
            <a:br>
              <a:rPr lang="ar-EG" sz="5400" b="1" dirty="0">
                <a:solidFill>
                  <a:prstClr val="black"/>
                </a:solidFill>
                <a:cs typeface="Arial" charset="0"/>
              </a:rPr>
            </a:b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  لاِفتِدَاءِ المُقتَنَى    لِنُمَجِّدْهُ إلى الأَبَدِ</a:t>
            </a:r>
            <a:endParaRPr lang="en-US" sz="54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32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32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wahoa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kaaenon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maana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sa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yaati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majdehi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leftedaka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lmoqtana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le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nomajjedho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ela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alabadi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He is with us and will come in His glory to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 redeem His positions. Let’s glorify Him forever.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5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0555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9909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Arial" charset="0"/>
              </a:rPr>
              <a:t>2-</a:t>
            </a:r>
            <a:r>
              <a:rPr lang="ar-EG" sz="4800" b="1" dirty="0">
                <a:cs typeface="Arial" charset="0"/>
              </a:rPr>
              <a:t> الَّذي نَزَلَ هوَ الَّذي صَعَدَ وَكَانَ في عَرشِهِ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نَزَلَ وَلم يُخلِ السَّمَاء   وَصَعَدَ وَلم يَترُكْنا</a:t>
            </a:r>
            <a:endParaRPr lang="en-US" sz="48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en-US" sz="400" b="1" dirty="0">
              <a:cs typeface="Arial" charset="0"/>
            </a:endParaRPr>
          </a:p>
          <a:p>
            <a:pPr rtl="1"/>
            <a:endParaRPr lang="ar-EG" sz="400" b="1" dirty="0">
              <a:cs typeface="Arial" charset="0"/>
            </a:endParaRPr>
          </a:p>
          <a:p>
            <a:pPr rtl="1"/>
            <a:endParaRPr lang="ar-EG" sz="400" b="1" dirty="0">
              <a:cs typeface="Arial" charset="0"/>
            </a:endParaRPr>
          </a:p>
          <a:p>
            <a:pPr rtl="1"/>
            <a:endParaRPr lang="ar-EG" sz="400" b="1" dirty="0">
              <a:cs typeface="Arial" charset="0"/>
            </a:endParaRPr>
          </a:p>
          <a:p>
            <a:pPr rtl="1"/>
            <a:endParaRPr lang="ar-EG" sz="400" b="1" dirty="0">
              <a:cs typeface="Arial" charset="0"/>
            </a:endParaRPr>
          </a:p>
          <a:p>
            <a:pPr rtl="1"/>
            <a:br>
              <a:rPr lang="en-US" sz="400" b="1" dirty="0"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allathi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nazala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hoallathi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Saada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kana fi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aarshehi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nazala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walam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yokhli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essamaa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Saaada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walam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yatrokna</a:t>
            </a:r>
            <a:br>
              <a:rPr lang="en-US" sz="900" b="1" dirty="0">
                <a:cs typeface="Arial" charset="0"/>
              </a:rPr>
            </a:br>
            <a:endParaRPr lang="en-US" sz="900" b="1" dirty="0">
              <a:cs typeface="Arial" charset="0"/>
            </a:endParaRPr>
          </a:p>
          <a:p>
            <a:pPr rtl="1"/>
            <a:endParaRPr lang="en-US" sz="900" b="1" dirty="0">
              <a:cs typeface="Arial" charset="0"/>
            </a:endParaRPr>
          </a:p>
          <a:p>
            <a:pPr rtl="1"/>
            <a:endParaRPr lang="en-US" sz="900" b="1" dirty="0">
              <a:cs typeface="Arial" charset="0"/>
            </a:endParaRPr>
          </a:p>
          <a:p>
            <a:pPr rtl="1"/>
            <a:endParaRPr lang="ar-EG" sz="900" b="1" dirty="0">
              <a:cs typeface="Arial" charset="0"/>
            </a:endParaRPr>
          </a:p>
          <a:p>
            <a:pPr rtl="1"/>
            <a:br>
              <a:rPr lang="en-US" sz="900" b="1" dirty="0">
                <a:cs typeface="Arial" charset="0"/>
              </a:rPr>
            </a:br>
            <a:r>
              <a:rPr lang="en-US" sz="2400" b="1" dirty="0">
                <a:cs typeface="Arial" charset="0"/>
              </a:rPr>
              <a:t>Him Who descended is the One Who ascended </a:t>
            </a:r>
          </a:p>
          <a:p>
            <a:pPr rtl="1"/>
            <a:r>
              <a:rPr lang="en-US" sz="2400" b="1" dirty="0">
                <a:cs typeface="Arial" charset="0"/>
              </a:rPr>
              <a:t>and He is still on His throne. He came down and </a:t>
            </a:r>
          </a:p>
          <a:p>
            <a:pPr rtl="1"/>
            <a:r>
              <a:rPr lang="en-US" sz="2400" b="1" dirty="0">
                <a:cs typeface="Arial" charset="0"/>
              </a:rPr>
              <a:t>did not leave heaven and He ascended without leaving us.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278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33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dirty="0">
                <a:cs typeface="Arial" charset="0"/>
              </a:rPr>
              <a:t>3</a:t>
            </a:r>
            <a:r>
              <a:rPr lang="ar-EG" b="1" dirty="0">
                <a:cs typeface="Arial" charset="0"/>
              </a:rPr>
              <a:t>- </a:t>
            </a: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الَّذي يُكَــــوِّنُ   الأجِنَّةَ في البَطْنِ</a:t>
            </a:r>
            <a:br>
              <a:rPr lang="ar-EG" sz="5400" b="1" dirty="0">
                <a:solidFill>
                  <a:prstClr val="black"/>
                </a:solidFill>
                <a:cs typeface="Arial" charset="0"/>
              </a:rPr>
            </a:br>
            <a:r>
              <a:rPr lang="ar-EG" sz="5400" b="1" dirty="0">
                <a:solidFill>
                  <a:prstClr val="black"/>
                </a:solidFill>
                <a:cs typeface="Arial" charset="0"/>
              </a:rPr>
              <a:t>صَارَ جَنيناً وَلَفُّوهُ   بأقمِطَةٍ مِن قُطنِ</a:t>
            </a:r>
            <a:endParaRPr lang="en-US" sz="54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54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allathi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yokawweno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alajennata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albatni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Sara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janeenan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laffoho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be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aqmetaten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men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qotni</a:t>
            </a:r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cs typeface="Arial" charset="0"/>
            </a:endParaRPr>
          </a:p>
          <a:p>
            <a:pPr rtl="1"/>
            <a:br>
              <a:rPr lang="en-US" sz="1000" b="1" dirty="0">
                <a:solidFill>
                  <a:prstClr val="black"/>
                </a:solidFill>
                <a:cs typeface="Arial" charset="0"/>
              </a:rPr>
            </a:br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Him Who forms embryos in wombs, became a</a:t>
            </a:r>
          </a:p>
          <a:p>
            <a:pPr rtl="1"/>
            <a:r>
              <a:rPr lang="en-US" sz="3200" b="1" dirty="0">
                <a:solidFill>
                  <a:prstClr val="black"/>
                </a:solidFill>
                <a:cs typeface="Arial" charset="0"/>
              </a:rPr>
              <a:t> child and they wrapped Him in cotton wraps.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085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br>
              <a:rPr lang="ar-EG" sz="14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بِاندِهَاشٍ وَإعجَاب   بِإجلالٍ وَخُشُوع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نَصرُخُ ”عَجيبٌ أنتَ أيُّهَا الرَّبُّ يَســــوع“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bendehashen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eajab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ejlalen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khoshoa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naSrokho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aajeebon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anta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ayyohar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yasoua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 wonder, admiration and submission we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shout “ Lord Jesus, You are wonderful”.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819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Arial" charset="0"/>
              </a:rPr>
              <a:t>4- مَن لَيسَ لَــهُ بَدْءُ   وَاسمُهُ قَبلَ الشَّمسْ</a:t>
            </a:r>
            <a:br>
              <a:rPr lang="ar-EG" sz="4800" b="1" dirty="0">
                <a:cs typeface="Arial" charset="0"/>
              </a:rPr>
            </a:br>
            <a:r>
              <a:rPr lang="ar-EG" sz="4800" b="1" dirty="0">
                <a:cs typeface="Arial" charset="0"/>
              </a:rPr>
              <a:t>أتَى في مِلءِ الزَّمَانِ   وَهوَ الآتِي وَالأمسْ</a:t>
            </a:r>
            <a:endParaRPr lang="en-US" sz="4800" b="1" dirty="0">
              <a:cs typeface="Arial" charset="0"/>
            </a:endParaRPr>
          </a:p>
          <a:p>
            <a:pPr rtl="1"/>
            <a:br>
              <a:rPr lang="en-US" sz="4800" b="1" dirty="0">
                <a:cs typeface="Arial" charset="0"/>
              </a:rPr>
            </a:b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man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laysa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laho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badao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wasmoho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qablash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shams</a:t>
            </a:r>
            <a:br>
              <a:rPr lang="en-US" sz="3200" b="1" dirty="0">
                <a:solidFill>
                  <a:srgbClr val="FF0000"/>
                </a:solidFill>
                <a:cs typeface="Arial" charset="0"/>
              </a:rPr>
            </a:b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ata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melai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ezzamani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wahoa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alaati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Arial" charset="0"/>
              </a:rPr>
              <a:t>walams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1000" b="1" dirty="0">
                <a:cs typeface="Arial" charset="0"/>
              </a:rPr>
            </a:br>
            <a:br>
              <a:rPr lang="en-US" sz="1000" b="1" dirty="0">
                <a:cs typeface="Arial" charset="0"/>
              </a:rPr>
            </a:br>
            <a:r>
              <a:rPr lang="en-US" sz="3200" b="1" dirty="0">
                <a:cs typeface="Arial" charset="0"/>
              </a:rPr>
              <a:t>Him Who has no beginning came in time.</a:t>
            </a:r>
          </a:p>
          <a:p>
            <a:pPr rtl="1"/>
            <a:r>
              <a:rPr lang="en-US" sz="3200" b="1" dirty="0">
                <a:cs typeface="Arial" charset="0"/>
              </a:rPr>
              <a:t> He is the One Who was and is and is still to come.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25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3914</TotalTime>
  <Words>170</Words>
  <Application>Microsoft Office PowerPoint</Application>
  <PresentationFormat>عرض على الشاشة (4:3)</PresentationFormat>
  <Paragraphs>224</Paragraphs>
  <Slides>41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344</cp:revision>
  <dcterms:created xsi:type="dcterms:W3CDTF">2021-12-07T14:30:00Z</dcterms:created>
  <dcterms:modified xsi:type="dcterms:W3CDTF">2023-06-09T13:27:49Z</dcterms:modified>
</cp:coreProperties>
</file>