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/>
              <a:t>امور</a:t>
            </a:r>
            <a:r>
              <a:rPr lang="ar-EG" sz="6600" b="1" dirty="0" smtClean="0"/>
              <a:t> الله عجيبة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(سلام الله عجيب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ويبان </a:t>
            </a:r>
            <a:r>
              <a:rPr lang="ar-EG" sz="8000" b="1" dirty="0" smtClean="0"/>
              <a:t>وسط الخطر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تلقى </a:t>
            </a:r>
            <a:r>
              <a:rPr lang="ar-EG" sz="8000" b="1" dirty="0" smtClean="0"/>
              <a:t>المؤمن </a:t>
            </a:r>
            <a:r>
              <a:rPr lang="ar-EG" sz="8000" b="1" dirty="0" err="1" smtClean="0"/>
              <a:t>يرنم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رغم </a:t>
            </a:r>
            <a:r>
              <a:rPr lang="ar-EG" sz="8000" b="1" dirty="0" smtClean="0"/>
              <a:t>الألم والضرر)2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48159"/>
            <a:ext cx="9982199" cy="931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علشان</a:t>
            </a:r>
            <a:r>
              <a:rPr lang="ar-EG" sz="8000" b="1" dirty="0" smtClean="0"/>
              <a:t> في قلبه إيمان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بالله </a:t>
            </a:r>
            <a:r>
              <a:rPr lang="ar-EG" sz="8000" b="1" dirty="0" smtClean="0"/>
              <a:t>رب الأمان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الناس </a:t>
            </a:r>
            <a:r>
              <a:rPr lang="ar-EG" sz="8000" b="1" dirty="0" err="1" smtClean="0"/>
              <a:t>شايفه</a:t>
            </a:r>
            <a:r>
              <a:rPr lang="ar-EG" sz="8000" b="1" dirty="0" smtClean="0"/>
              <a:t> جفاف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وهو </a:t>
            </a:r>
            <a:r>
              <a:rPr lang="ar-EG" sz="8000" b="1" dirty="0" err="1" smtClean="0"/>
              <a:t>شايفه</a:t>
            </a:r>
            <a:r>
              <a:rPr lang="ar-EG" sz="8000" b="1" dirty="0" smtClean="0"/>
              <a:t> مطر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9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 إلهي صخر الدهور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لا </a:t>
            </a:r>
            <a:r>
              <a:rPr lang="ar-EG" sz="8000" b="1" dirty="0" smtClean="0">
                <a:solidFill>
                  <a:srgbClr val="00582A"/>
                </a:solidFill>
              </a:rPr>
              <a:t>ينعس لا ينام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قدامه </a:t>
            </a:r>
            <a:r>
              <a:rPr lang="ar-EG" sz="8000" b="1" dirty="0" smtClean="0">
                <a:solidFill>
                  <a:srgbClr val="00582A"/>
                </a:solidFill>
              </a:rPr>
              <a:t>الكل واضح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smtClean="0">
                <a:solidFill>
                  <a:srgbClr val="00582A"/>
                </a:solidFill>
              </a:rPr>
              <a:t>النور </a:t>
            </a:r>
            <a:r>
              <a:rPr lang="ar-EG" sz="8000" b="1" dirty="0" err="1" smtClean="0">
                <a:solidFill>
                  <a:srgbClr val="00582A"/>
                </a:solidFill>
              </a:rPr>
              <a:t>زي</a:t>
            </a:r>
            <a:r>
              <a:rPr lang="ar-EG" sz="8000" b="1" dirty="0" smtClean="0">
                <a:solidFill>
                  <a:srgbClr val="00582A"/>
                </a:solidFill>
              </a:rPr>
              <a:t> الظلام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والقدرة في </a:t>
            </a:r>
            <a:r>
              <a:rPr lang="ar-EG" sz="8000" b="1" dirty="0" err="1" smtClean="0">
                <a:solidFill>
                  <a:srgbClr val="00582A"/>
                </a:solidFill>
              </a:rPr>
              <a:t>إيده</a:t>
            </a:r>
            <a:r>
              <a:rPr lang="ar-EG" sz="8000" b="1" dirty="0" smtClean="0">
                <a:solidFill>
                  <a:srgbClr val="00582A"/>
                </a:solidFill>
              </a:rPr>
              <a:t> وحده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والكل </a:t>
            </a:r>
            <a:r>
              <a:rPr lang="ar-EG" sz="8000" b="1" dirty="0" smtClean="0">
                <a:solidFill>
                  <a:srgbClr val="00582A"/>
                </a:solidFill>
              </a:rPr>
              <a:t>يخضع لمجده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ولأني </a:t>
            </a:r>
            <a:r>
              <a:rPr lang="ar-EG" sz="8000" b="1" dirty="0" smtClean="0">
                <a:solidFill>
                  <a:srgbClr val="00582A"/>
                </a:solidFill>
              </a:rPr>
              <a:t>غالي عنده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قلبي </a:t>
            </a:r>
            <a:r>
              <a:rPr lang="ar-EG" sz="8000" b="1" dirty="0" smtClean="0">
                <a:solidFill>
                  <a:srgbClr val="00582A"/>
                </a:solidFill>
              </a:rPr>
              <a:t>مليان سلام</a:t>
            </a: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أمور الله عجيبة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ومواعيده </a:t>
            </a:r>
            <a:r>
              <a:rPr lang="ar-EG" sz="8000" b="1" dirty="0" smtClean="0"/>
              <a:t>عجب العجاب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يغير </a:t>
            </a:r>
            <a:r>
              <a:rPr lang="ar-EG" sz="8000" b="1" dirty="0" smtClean="0"/>
              <a:t>الأزمان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ويسبب </a:t>
            </a:r>
            <a:r>
              <a:rPr lang="ar-EG" sz="8000" b="1" dirty="0" smtClean="0"/>
              <a:t>الأسباب)2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إذا عداني في </a:t>
            </a:r>
            <a:r>
              <a:rPr lang="ar-EG" sz="8000" b="1" dirty="0" err="1" smtClean="0"/>
              <a:t>صحرا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يفتح </a:t>
            </a:r>
            <a:r>
              <a:rPr lang="ar-EG" sz="8000" b="1" dirty="0" smtClean="0"/>
              <a:t>لي ينبوع في صخرة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وإذا </a:t>
            </a:r>
            <a:r>
              <a:rPr lang="ar-EG" sz="8000" b="1" dirty="0" err="1" smtClean="0"/>
              <a:t>إشتدت</a:t>
            </a:r>
            <a:r>
              <a:rPr lang="ar-EG" sz="8000" b="1" dirty="0" smtClean="0"/>
              <a:t> </a:t>
            </a:r>
            <a:r>
              <a:rPr lang="ar-EG" sz="8000" b="1" dirty="0" smtClean="0"/>
              <a:t>مجاعة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err="1" smtClean="0"/>
              <a:t>يبعت</a:t>
            </a:r>
            <a:r>
              <a:rPr lang="ar-EG" sz="8000" b="1" dirty="0" smtClean="0"/>
              <a:t> </a:t>
            </a:r>
            <a:r>
              <a:rPr lang="ar-EG" sz="8000" b="1" dirty="0" smtClean="0"/>
              <a:t>خبزي </a:t>
            </a:r>
            <a:r>
              <a:rPr lang="ar-EG" sz="8000" b="1" dirty="0" smtClean="0"/>
              <a:t>ويا الغراب</a:t>
            </a: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9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 إلهي صخر الدهور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لا </a:t>
            </a:r>
            <a:r>
              <a:rPr lang="ar-EG" sz="8000" b="1" dirty="0" smtClean="0">
                <a:solidFill>
                  <a:srgbClr val="00582A"/>
                </a:solidFill>
              </a:rPr>
              <a:t>ينعس لا ينام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قدامه </a:t>
            </a:r>
            <a:r>
              <a:rPr lang="ar-EG" sz="8000" b="1" dirty="0" smtClean="0">
                <a:solidFill>
                  <a:srgbClr val="00582A"/>
                </a:solidFill>
              </a:rPr>
              <a:t>الكل واضح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smtClean="0">
                <a:solidFill>
                  <a:srgbClr val="00582A"/>
                </a:solidFill>
              </a:rPr>
              <a:t>النور </a:t>
            </a:r>
            <a:r>
              <a:rPr lang="ar-EG" sz="8000" b="1" dirty="0" err="1" smtClean="0">
                <a:solidFill>
                  <a:srgbClr val="00582A"/>
                </a:solidFill>
              </a:rPr>
              <a:t>زي</a:t>
            </a:r>
            <a:r>
              <a:rPr lang="ar-EG" sz="8000" b="1" dirty="0" smtClean="0">
                <a:solidFill>
                  <a:srgbClr val="00582A"/>
                </a:solidFill>
              </a:rPr>
              <a:t> الظلام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والقدرة في </a:t>
            </a:r>
            <a:r>
              <a:rPr lang="ar-EG" sz="8000" b="1" dirty="0" err="1" smtClean="0">
                <a:solidFill>
                  <a:srgbClr val="00582A"/>
                </a:solidFill>
              </a:rPr>
              <a:t>إيده</a:t>
            </a:r>
            <a:r>
              <a:rPr lang="ar-EG" sz="8000" b="1" dirty="0" smtClean="0">
                <a:solidFill>
                  <a:srgbClr val="00582A"/>
                </a:solidFill>
              </a:rPr>
              <a:t> وحده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والكل </a:t>
            </a:r>
            <a:r>
              <a:rPr lang="ar-EG" sz="8000" b="1" dirty="0" smtClean="0">
                <a:solidFill>
                  <a:srgbClr val="00582A"/>
                </a:solidFill>
              </a:rPr>
              <a:t>يخضع لمجده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ولأني </a:t>
            </a:r>
            <a:r>
              <a:rPr lang="ar-EG" sz="8000" b="1" dirty="0" smtClean="0">
                <a:solidFill>
                  <a:srgbClr val="00582A"/>
                </a:solidFill>
              </a:rPr>
              <a:t>غالي عنده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قلبي </a:t>
            </a:r>
            <a:r>
              <a:rPr lang="ar-EG" sz="8000" b="1" dirty="0" smtClean="0">
                <a:solidFill>
                  <a:srgbClr val="00582A"/>
                </a:solidFill>
              </a:rPr>
              <a:t>مليان سلام</a:t>
            </a: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(محبة الله عجيبة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تعلى </a:t>
            </a:r>
            <a:r>
              <a:rPr lang="ar-EG" sz="8000" b="1" dirty="0" smtClean="0"/>
              <a:t>فوق الجبال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محبة </a:t>
            </a:r>
            <a:r>
              <a:rPr lang="ar-EG" sz="8000" b="1" dirty="0" smtClean="0"/>
              <a:t>كمان قريبة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ثابتة </a:t>
            </a:r>
            <a:r>
              <a:rPr lang="ar-EG" sz="8000" b="1" dirty="0" smtClean="0"/>
              <a:t>في كل الأحوال)2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8079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يا حبه يا طول أناته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لكل </a:t>
            </a:r>
            <a:r>
              <a:rPr lang="ar-EG" sz="8000" b="1" dirty="0" err="1" smtClean="0"/>
              <a:t>ولاده</a:t>
            </a:r>
            <a:r>
              <a:rPr lang="ar-EG" sz="8000" b="1" dirty="0" smtClean="0"/>
              <a:t> وبناته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أب </a:t>
            </a:r>
            <a:r>
              <a:rPr lang="ar-EG" sz="8000" b="1" dirty="0" smtClean="0"/>
              <a:t>مثالي ورعايته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هي </a:t>
            </a:r>
            <a:r>
              <a:rPr lang="ar-EG" sz="8000" b="1" dirty="0" smtClean="0"/>
              <a:t>كمال المثال</a:t>
            </a:r>
            <a:br>
              <a:rPr lang="ar-EG" sz="8000" b="1" dirty="0" smtClean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985"/>
            <a:ext cx="9982199" cy="1017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 إلهي صخر الدهور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لا </a:t>
            </a:r>
            <a:r>
              <a:rPr lang="ar-EG" sz="8000" b="1" dirty="0" smtClean="0">
                <a:solidFill>
                  <a:srgbClr val="00582A"/>
                </a:solidFill>
              </a:rPr>
              <a:t>ينعس لا ينام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قدامه </a:t>
            </a:r>
            <a:r>
              <a:rPr lang="ar-EG" sz="8000" b="1" dirty="0" smtClean="0">
                <a:solidFill>
                  <a:srgbClr val="00582A"/>
                </a:solidFill>
              </a:rPr>
              <a:t>الكل واضح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smtClean="0">
                <a:solidFill>
                  <a:srgbClr val="00582A"/>
                </a:solidFill>
              </a:rPr>
              <a:t>النور </a:t>
            </a:r>
            <a:r>
              <a:rPr lang="ar-EG" sz="8000" b="1" dirty="0" err="1" smtClean="0">
                <a:solidFill>
                  <a:srgbClr val="00582A"/>
                </a:solidFill>
              </a:rPr>
              <a:t>زي</a:t>
            </a:r>
            <a:r>
              <a:rPr lang="ar-EG" sz="8000" b="1" dirty="0" smtClean="0">
                <a:solidFill>
                  <a:srgbClr val="00582A"/>
                </a:solidFill>
              </a:rPr>
              <a:t> الظلام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والقدرة في </a:t>
            </a:r>
            <a:r>
              <a:rPr lang="ar-EG" sz="8000" b="1" dirty="0" err="1" smtClean="0">
                <a:solidFill>
                  <a:srgbClr val="00582A"/>
                </a:solidFill>
              </a:rPr>
              <a:t>إيده</a:t>
            </a:r>
            <a:r>
              <a:rPr lang="ar-EG" sz="8000" b="1" dirty="0" smtClean="0">
                <a:solidFill>
                  <a:srgbClr val="00582A"/>
                </a:solidFill>
              </a:rPr>
              <a:t> وحده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والكل </a:t>
            </a:r>
            <a:r>
              <a:rPr lang="ar-EG" sz="8000" b="1" dirty="0" smtClean="0">
                <a:solidFill>
                  <a:srgbClr val="00582A"/>
                </a:solidFill>
              </a:rPr>
              <a:t>يخضع لمجده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ولأني </a:t>
            </a:r>
            <a:r>
              <a:rPr lang="ar-EG" sz="8000" b="1" dirty="0" smtClean="0">
                <a:solidFill>
                  <a:srgbClr val="00582A"/>
                </a:solidFill>
              </a:rPr>
              <a:t>غالي عنده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قلبي </a:t>
            </a:r>
            <a:r>
              <a:rPr lang="ar-EG" sz="8000" b="1" dirty="0" smtClean="0">
                <a:solidFill>
                  <a:srgbClr val="00582A"/>
                </a:solidFill>
              </a:rPr>
              <a:t>مليان سلام</a:t>
            </a:r>
            <a:endParaRPr lang="ar-EG" sz="19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134</Words>
  <Application>Microsoft Office PowerPoint</Application>
  <PresentationFormat>عرض على الشاشة (3:4)‏</PresentationFormat>
  <Paragraphs>57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238</cp:revision>
  <dcterms:created xsi:type="dcterms:W3CDTF">2021-12-07T14:30:00Z</dcterms:created>
  <dcterms:modified xsi:type="dcterms:W3CDTF">2022-05-23T19:01:06Z</dcterms:modified>
</cp:coreProperties>
</file>