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25" r:id="rId3"/>
    <p:sldId id="335" r:id="rId4"/>
    <p:sldId id="343" r:id="rId5"/>
    <p:sldId id="337" r:id="rId6"/>
    <p:sldId id="344" r:id="rId7"/>
    <p:sldId id="339" r:id="rId8"/>
    <p:sldId id="345" r:id="rId9"/>
    <p:sldId id="341" r:id="rId10"/>
    <p:sldId id="346" r:id="rId11"/>
    <p:sldId id="29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 varScale="1">
        <p:scale>
          <a:sx n="65" d="100"/>
          <a:sy n="65" d="100"/>
        </p:scale>
        <p:origin x="104" y="1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533400"/>
            <a:ext cx="9144000" cy="2443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ترنيمة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الساكن في سترك يتكل عليك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30959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SA" sz="7200" b="1" dirty="0">
                <a:solidFill>
                  <a:srgbClr val="003300"/>
                </a:solidFill>
              </a:rPr>
              <a:t>الساكن في سترك 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SA" sz="7200" b="1" dirty="0">
                <a:solidFill>
                  <a:srgbClr val="003300"/>
                </a:solidFill>
              </a:rPr>
              <a:t>يتكل عليك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SA" sz="7200" b="1" dirty="0">
                <a:solidFill>
                  <a:srgbClr val="003300"/>
                </a:solidFill>
              </a:rPr>
              <a:t>عايش تحت ظلك 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SA" sz="7200" b="1" dirty="0">
                <a:solidFill>
                  <a:srgbClr val="003300"/>
                </a:solidFill>
              </a:rPr>
              <a:t>قلبه فرحان بيك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/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379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30959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SA" sz="7200" b="1" dirty="0">
                <a:solidFill>
                  <a:srgbClr val="003300"/>
                </a:solidFill>
              </a:rPr>
              <a:t>الساكن في سترك 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SA" sz="7200" b="1" dirty="0">
                <a:solidFill>
                  <a:srgbClr val="003300"/>
                </a:solidFill>
              </a:rPr>
              <a:t>يتكل عليك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SA" sz="7200" b="1" dirty="0">
                <a:solidFill>
                  <a:srgbClr val="003300"/>
                </a:solidFill>
              </a:rPr>
              <a:t>عايش تحت ظلك 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SA" sz="7200" b="1" dirty="0">
                <a:solidFill>
                  <a:srgbClr val="003300"/>
                </a:solidFill>
              </a:rPr>
              <a:t>قلبه فرحان بيك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/>
            <a:endParaRPr lang="ar-EG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228600"/>
            <a:ext cx="92202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1-</a:t>
            </a:r>
          </a:p>
          <a:p>
            <a:pPr algn="ctr"/>
            <a:r>
              <a:rPr lang="ar-SA" sz="7200" b="1" dirty="0"/>
              <a:t>لا شر ولا ضربه علية </a:t>
            </a:r>
            <a:endParaRPr lang="ar-EG" sz="7200" b="1" dirty="0"/>
          </a:p>
          <a:p>
            <a:pPr algn="ctr"/>
            <a:r>
              <a:rPr lang="ar-SA" sz="7200" b="1" dirty="0" err="1"/>
              <a:t>خيمتة</a:t>
            </a:r>
            <a:r>
              <a:rPr lang="ar-SA" sz="7200" b="1" dirty="0"/>
              <a:t> في أمان</a:t>
            </a:r>
            <a:endParaRPr lang="ar-EG" sz="7200" b="1" dirty="0"/>
          </a:p>
          <a:p>
            <a:pPr algn="ctr"/>
            <a:r>
              <a:rPr lang="ar-SA" sz="7200" b="1" dirty="0" err="1"/>
              <a:t>علشان</a:t>
            </a:r>
            <a:r>
              <a:rPr lang="ar-SA" sz="7200" b="1" dirty="0"/>
              <a:t> أنت الرب حامية </a:t>
            </a:r>
            <a:endParaRPr lang="ar-EG" sz="7200" b="1" dirty="0"/>
          </a:p>
          <a:p>
            <a:pPr algn="ctr"/>
            <a:r>
              <a:rPr lang="ar-SA" sz="7200" b="1" dirty="0"/>
              <a:t>مسكن ليه وضمان</a:t>
            </a:r>
            <a:endParaRPr lang="en-US" sz="7200" b="1" dirty="0"/>
          </a:p>
          <a:p>
            <a:pPr algn="ctr"/>
            <a:endParaRPr lang="en-US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30959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SA" sz="7200" b="1" dirty="0">
                <a:solidFill>
                  <a:srgbClr val="003300"/>
                </a:solidFill>
              </a:rPr>
              <a:t>الساكن في سترك 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SA" sz="7200" b="1" dirty="0">
                <a:solidFill>
                  <a:srgbClr val="003300"/>
                </a:solidFill>
              </a:rPr>
              <a:t>يتكل عليك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SA" sz="7200" b="1" dirty="0">
                <a:solidFill>
                  <a:srgbClr val="003300"/>
                </a:solidFill>
              </a:rPr>
              <a:t>عايش تحت ظلك 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SA" sz="7200" b="1" dirty="0">
                <a:solidFill>
                  <a:srgbClr val="003300"/>
                </a:solidFill>
              </a:rPr>
              <a:t>قلبه فرحان بيك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/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251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422493"/>
            <a:ext cx="92202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2-</a:t>
            </a:r>
            <a:endParaRPr lang="ar-EG" sz="7200" b="1" dirty="0"/>
          </a:p>
          <a:p>
            <a:pPr algn="ctr"/>
            <a:r>
              <a:rPr lang="ar-SA" sz="7200" b="1" dirty="0"/>
              <a:t>ع الأسد والصل يدوس </a:t>
            </a:r>
            <a:endParaRPr lang="ar-EG" sz="7200" b="1" dirty="0"/>
          </a:p>
          <a:p>
            <a:pPr algn="ctr"/>
            <a:r>
              <a:rPr lang="ar-SA" sz="7200" b="1" dirty="0"/>
              <a:t>شبل أو ثعبان</a:t>
            </a:r>
            <a:endParaRPr lang="ar-EG" sz="7200" b="1" dirty="0"/>
          </a:p>
          <a:p>
            <a:pPr algn="ctr"/>
            <a:r>
              <a:rPr lang="ar-EG" sz="7200" b="1" dirty="0"/>
              <a:t>أ</a:t>
            </a:r>
            <a:r>
              <a:rPr lang="ar-SA" sz="7200" b="1" dirty="0"/>
              <a:t>تعلق بيك يا قدوس </a:t>
            </a:r>
            <a:endParaRPr lang="ar-EG" sz="7200" b="1" dirty="0"/>
          </a:p>
          <a:p>
            <a:pPr algn="ctr"/>
            <a:r>
              <a:rPr lang="ar-SA" sz="7200" b="1" dirty="0"/>
              <a:t>غالب بال</a:t>
            </a:r>
            <a:r>
              <a:rPr lang="ar-EG" sz="7200" b="1" dirty="0"/>
              <a:t>إ</a:t>
            </a:r>
            <a:r>
              <a:rPr lang="ar-SA" sz="7200" b="1" dirty="0"/>
              <a:t>يمان</a:t>
            </a:r>
            <a:endParaRPr lang="en-US" sz="7200" b="1" dirty="0"/>
          </a:p>
          <a:p>
            <a:pPr algn="ctr"/>
            <a:endParaRPr lang="en-US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30959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SA" sz="7200" b="1" dirty="0">
                <a:solidFill>
                  <a:srgbClr val="003300"/>
                </a:solidFill>
              </a:rPr>
              <a:t>الساكن في سترك 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SA" sz="7200" b="1" dirty="0">
                <a:solidFill>
                  <a:srgbClr val="003300"/>
                </a:solidFill>
              </a:rPr>
              <a:t>يتكل عليك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SA" sz="7200" b="1" dirty="0">
                <a:solidFill>
                  <a:srgbClr val="003300"/>
                </a:solidFill>
              </a:rPr>
              <a:t>عايش تحت ظلك 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SA" sz="7200" b="1" dirty="0">
                <a:solidFill>
                  <a:srgbClr val="003300"/>
                </a:solidFill>
              </a:rPr>
              <a:t>قلبه فرحان بيك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/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178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422493"/>
            <a:ext cx="92202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3-</a:t>
            </a:r>
          </a:p>
          <a:p>
            <a:pPr algn="ctr"/>
            <a:r>
              <a:rPr lang="ar-SA" sz="7200" b="1" dirty="0"/>
              <a:t>بتنجية وترفعه </a:t>
            </a:r>
            <a:endParaRPr lang="ar-EG" sz="7200" b="1" dirty="0"/>
          </a:p>
          <a:p>
            <a:pPr algn="ctr"/>
            <a:r>
              <a:rPr lang="ar-SA" sz="7200" b="1" dirty="0" err="1"/>
              <a:t>علشان</a:t>
            </a:r>
            <a:r>
              <a:rPr lang="ar-SA" sz="7200" b="1" dirty="0"/>
              <a:t> عارف الله</a:t>
            </a:r>
            <a:endParaRPr lang="ar-EG" sz="7200" b="1" dirty="0"/>
          </a:p>
          <a:p>
            <a:pPr algn="ctr"/>
            <a:r>
              <a:rPr lang="ar-SA" sz="7200" b="1" dirty="0" err="1"/>
              <a:t>وبيدعيك</a:t>
            </a:r>
            <a:r>
              <a:rPr lang="ar-SA" sz="7200" b="1" dirty="0"/>
              <a:t> </a:t>
            </a:r>
            <a:r>
              <a:rPr lang="ar-SA" sz="7200" b="1" dirty="0" err="1"/>
              <a:t>وبتسمعة</a:t>
            </a:r>
            <a:r>
              <a:rPr lang="ar-SA" sz="7200" b="1" dirty="0"/>
              <a:t> </a:t>
            </a:r>
            <a:endParaRPr lang="ar-EG" sz="7200" b="1" dirty="0"/>
          </a:p>
          <a:p>
            <a:pPr algn="ctr"/>
            <a:r>
              <a:rPr lang="ar-SA" sz="7200" b="1" dirty="0"/>
              <a:t>في الضيق </a:t>
            </a:r>
            <a:r>
              <a:rPr lang="ar-EG" sz="7200" b="1" dirty="0"/>
              <a:t>أ</a:t>
            </a:r>
            <a:r>
              <a:rPr lang="ar-SA" sz="7200" b="1" dirty="0"/>
              <a:t>نت </a:t>
            </a:r>
            <a:r>
              <a:rPr lang="ar-SA" sz="7200" b="1" dirty="0" err="1"/>
              <a:t>معاه</a:t>
            </a:r>
            <a:endParaRPr lang="en-US" sz="7200" b="1" dirty="0"/>
          </a:p>
          <a:p>
            <a:pPr algn="ctr"/>
            <a:endParaRPr lang="en-US" sz="7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30959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SA" sz="7200" b="1" dirty="0">
                <a:solidFill>
                  <a:srgbClr val="003300"/>
                </a:solidFill>
              </a:rPr>
              <a:t>الساكن في سترك 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SA" sz="7200" b="1" dirty="0">
                <a:solidFill>
                  <a:srgbClr val="003300"/>
                </a:solidFill>
              </a:rPr>
              <a:t>يتكل عليك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SA" sz="7200" b="1" dirty="0">
                <a:solidFill>
                  <a:srgbClr val="003300"/>
                </a:solidFill>
              </a:rPr>
              <a:t>عايش تحت ظلك 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SA" sz="7200" b="1" dirty="0">
                <a:solidFill>
                  <a:srgbClr val="003300"/>
                </a:solidFill>
              </a:rPr>
              <a:t>قلبه فرحان بيك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/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853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346293"/>
            <a:ext cx="92202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4-</a:t>
            </a:r>
          </a:p>
          <a:p>
            <a:pPr algn="ctr"/>
            <a:r>
              <a:rPr lang="ar-SA" sz="7200" b="1" dirty="0" err="1"/>
              <a:t>تنقذة</a:t>
            </a:r>
            <a:r>
              <a:rPr lang="ar-SA" sz="7200" b="1" dirty="0"/>
              <a:t> وعينك علية </a:t>
            </a:r>
            <a:endParaRPr lang="ar-EG" sz="7200" b="1" dirty="0"/>
          </a:p>
          <a:p>
            <a:pPr algn="ctr"/>
            <a:r>
              <a:rPr lang="ar-SA" sz="7200" b="1" dirty="0"/>
              <a:t>تعلن فيه أمجادك</a:t>
            </a:r>
            <a:endParaRPr lang="ar-EG" sz="7200" b="1" dirty="0"/>
          </a:p>
          <a:p>
            <a:pPr algn="ctr"/>
            <a:r>
              <a:rPr lang="ar-SA" sz="7200" b="1" dirty="0"/>
              <a:t>من طول ال</a:t>
            </a:r>
            <a:r>
              <a:rPr lang="ar-EG" sz="7200" b="1"/>
              <a:t>أ</a:t>
            </a:r>
            <a:r>
              <a:rPr lang="ar-SA" sz="7200" b="1"/>
              <a:t>يام </a:t>
            </a:r>
            <a:r>
              <a:rPr lang="ar-SA" sz="7200" b="1" dirty="0" err="1"/>
              <a:t>تديه</a:t>
            </a:r>
            <a:r>
              <a:rPr lang="ar-SA" sz="7200" b="1" dirty="0"/>
              <a:t> </a:t>
            </a:r>
            <a:endParaRPr lang="ar-EG" sz="7200" b="1" dirty="0"/>
          </a:p>
          <a:p>
            <a:pPr algn="ctr"/>
            <a:r>
              <a:rPr lang="ar-SA" sz="7200" b="1" dirty="0" err="1"/>
              <a:t>وتوريه</a:t>
            </a:r>
            <a:r>
              <a:rPr lang="ar-SA" sz="7200" b="1" dirty="0"/>
              <a:t> خلاصك</a:t>
            </a:r>
            <a:endParaRPr lang="en-US" sz="7200" b="1" dirty="0"/>
          </a:p>
          <a:p>
            <a:pPr algn="ctr"/>
            <a:endParaRPr lang="en-US" sz="7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1250</TotalTime>
  <Words>132</Words>
  <Application>Microsoft Office PowerPoint</Application>
  <PresentationFormat>عرض على الشاشة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130</cp:revision>
  <dcterms:created xsi:type="dcterms:W3CDTF">2021-12-07T14:30:00Z</dcterms:created>
  <dcterms:modified xsi:type="dcterms:W3CDTF">2023-12-27T13:19:29Z</dcterms:modified>
</cp:coreProperties>
</file>