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25" r:id="rId3"/>
    <p:sldId id="335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660"/>
  </p:normalViewPr>
  <p:slideViewPr>
    <p:cSldViewPr>
      <p:cViewPr varScale="1">
        <p:scale>
          <a:sx n="65" d="100"/>
          <a:sy n="65" d="100"/>
        </p:scale>
        <p:origin x="104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85800"/>
            <a:ext cx="91440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الرب يسوع في وسطنا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625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الرب يسوع في وسطنا </a:t>
            </a:r>
          </a:p>
          <a:p>
            <a:pPr algn="ctr" rtl="1"/>
            <a:r>
              <a:rPr lang="ar-EG" sz="8000" b="1" dirty="0"/>
              <a:t>اهتفوا بنصرته</a:t>
            </a:r>
            <a:br>
              <a:rPr lang="ar-EG" sz="8000" b="1" dirty="0"/>
            </a:br>
            <a:r>
              <a:rPr lang="ar-EG" sz="8000" b="1" dirty="0"/>
              <a:t>الرب يسوع في وسطنا </a:t>
            </a:r>
          </a:p>
          <a:p>
            <a:pPr algn="ctr" rtl="1"/>
            <a:r>
              <a:rPr lang="ar-EG" sz="8000" b="1" dirty="0"/>
              <a:t>ليحرر شعبه</a:t>
            </a:r>
            <a:br>
              <a:rPr lang="ar-EG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50630"/>
            <a:ext cx="92202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حول نوحنا إلى رقص </a:t>
            </a:r>
          </a:p>
          <a:p>
            <a:pPr algn="ctr" rtl="1"/>
            <a:r>
              <a:rPr lang="ar-EG" sz="8000" b="1" dirty="0"/>
              <a:t>بدل حزننا بفرح</a:t>
            </a:r>
            <a:br>
              <a:rPr lang="ar-EG" sz="8000" b="1" dirty="0"/>
            </a:br>
            <a:r>
              <a:rPr lang="ar-EG" sz="8000" b="1" dirty="0"/>
              <a:t>وأضاء علينا بمجد </a:t>
            </a:r>
          </a:p>
          <a:p>
            <a:pPr algn="ctr" rtl="1"/>
            <a:r>
              <a:rPr lang="ar-EG" sz="8000" b="1" dirty="0"/>
              <a:t>لنصير نوراً للعالم</a:t>
            </a:r>
          </a:p>
          <a:p>
            <a:pPr algn="ctr"/>
            <a:br>
              <a:rPr lang="ar-EG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1217</TotalTime>
  <Words>34</Words>
  <Application>Microsoft Office PowerPoint</Application>
  <PresentationFormat>عرض على الشاشة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126</cp:revision>
  <dcterms:created xsi:type="dcterms:W3CDTF">2021-12-07T14:30:00Z</dcterms:created>
  <dcterms:modified xsi:type="dcterms:W3CDTF">2023-12-27T13:01:39Z</dcterms:modified>
</cp:coreProperties>
</file>