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73" r:id="rId5"/>
    <p:sldId id="375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الرب يرعاني فلا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</a:t>
            </a:r>
            <a:r>
              <a:rPr lang="ar-EG" sz="8000" b="1" dirty="0" smtClean="0"/>
              <a:t>الرب </a:t>
            </a:r>
            <a:r>
              <a:rPr lang="ar-EG" sz="8000" b="1" dirty="0" smtClean="0"/>
              <a:t>يرعاني فلا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يعوزني </a:t>
            </a:r>
            <a:r>
              <a:rPr lang="ar-EG" sz="8000" b="1" dirty="0" smtClean="0"/>
              <a:t>شيء هنا</a:t>
            </a:r>
            <a:br>
              <a:rPr lang="ar-EG" sz="8000" b="1" dirty="0" smtClean="0"/>
            </a:br>
            <a:r>
              <a:rPr lang="ar-EG" sz="8000" b="1" dirty="0" smtClean="0"/>
              <a:t>(وفي </a:t>
            </a:r>
            <a:r>
              <a:rPr lang="ar-EG" sz="8000" b="1" dirty="0" smtClean="0"/>
              <a:t>مراعي خضرة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يربضني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رب </a:t>
            </a:r>
            <a:r>
              <a:rPr lang="ar-EG" sz="8000" b="1" dirty="0" smtClean="0"/>
              <a:t>العلى)3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22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يرد نفسي هادياً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قلبي </a:t>
            </a:r>
            <a:r>
              <a:rPr lang="ar-EG" sz="8000" b="1" dirty="0" smtClean="0"/>
              <a:t>إليه سبلا</a:t>
            </a:r>
            <a:br>
              <a:rPr lang="ar-EG" sz="8000" b="1" dirty="0" smtClean="0"/>
            </a:br>
            <a:r>
              <a:rPr lang="ar-EG" sz="8000" b="1" dirty="0" smtClean="0"/>
              <a:t>(وفي </a:t>
            </a:r>
            <a:r>
              <a:rPr lang="ar-EG" sz="8000" b="1" dirty="0" smtClean="0"/>
              <a:t>ظلال الموت </a:t>
            </a:r>
            <a:r>
              <a:rPr lang="ar-EG" sz="8000" b="1" dirty="0" smtClean="0"/>
              <a:t>إن </a:t>
            </a:r>
          </a:p>
          <a:p>
            <a:pPr algn="ctr" rtl="1"/>
            <a:r>
              <a:rPr lang="ar-EG" sz="8000" b="1" dirty="0" smtClean="0"/>
              <a:t>مشيت </a:t>
            </a:r>
            <a:r>
              <a:rPr lang="ar-EG" sz="8000" b="1" dirty="0" smtClean="0"/>
              <a:t>لا أخشى </a:t>
            </a:r>
            <a:r>
              <a:rPr lang="ar-EG" sz="8000" b="1" dirty="0" err="1" smtClean="0"/>
              <a:t>البلا</a:t>
            </a:r>
            <a:r>
              <a:rPr lang="ar-EG" sz="8000" b="1" dirty="0" smtClean="0"/>
              <a:t>)3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عصاه مع عكازه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هما </a:t>
            </a:r>
            <a:r>
              <a:rPr lang="ar-EG" sz="8000" b="1" dirty="0" smtClean="0"/>
              <a:t>يعزيانني</a:t>
            </a:r>
            <a:br>
              <a:rPr lang="ar-EG" sz="8000" b="1" dirty="0" smtClean="0"/>
            </a:br>
            <a:r>
              <a:rPr lang="ar-EG" sz="8000" b="1" dirty="0" smtClean="0"/>
              <a:t>(رحمته </a:t>
            </a:r>
            <a:r>
              <a:rPr lang="ar-EG" sz="8000" b="1" dirty="0" smtClean="0"/>
              <a:t>وخيره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للدهر يتبعانني)3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9600"/>
            <a:ext cx="922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 بالدهن رأسي قد </a:t>
            </a:r>
            <a:r>
              <a:rPr lang="ar-EG" sz="8000" b="1" dirty="0" err="1" smtClean="0"/>
              <a:t>طلى</a:t>
            </a:r>
            <a:r>
              <a:rPr lang="ar-EG" sz="8000" b="1" dirty="0" smtClean="0"/>
              <a:t> وقد سقاني مرويا</a:t>
            </a:r>
            <a:br>
              <a:rPr lang="ar-EG" sz="8000" b="1" dirty="0" smtClean="0"/>
            </a:br>
            <a:r>
              <a:rPr lang="ar-EG" sz="8000" b="1" dirty="0" smtClean="0"/>
              <a:t>(ومسكني </a:t>
            </a:r>
            <a:r>
              <a:rPr lang="ar-EG" sz="8000" b="1" dirty="0" smtClean="0"/>
              <a:t>في بيته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طول </a:t>
            </a:r>
            <a:r>
              <a:rPr lang="ar-EG" sz="8000" b="1" dirty="0" smtClean="0"/>
              <a:t>المدى </a:t>
            </a:r>
            <a:r>
              <a:rPr lang="ar-EG" sz="8000" b="1" dirty="0" smtClean="0"/>
              <a:t>محتميا)3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31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125</cp:revision>
  <dcterms:created xsi:type="dcterms:W3CDTF">2021-12-07T14:30:00Z</dcterms:created>
  <dcterms:modified xsi:type="dcterms:W3CDTF">2022-03-31T11:07:30Z</dcterms:modified>
</cp:coreProperties>
</file>