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50" r:id="rId5"/>
    <p:sldId id="348" r:id="rId6"/>
    <p:sldId id="351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0"/>
            <p14:sldId id="348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6" autoAdjust="0"/>
    <p:restoredTop sz="94660"/>
  </p:normalViewPr>
  <p:slideViewPr>
    <p:cSldViewPr>
      <p:cViewPr>
        <p:scale>
          <a:sx n="70" d="100"/>
          <a:sy n="70" d="100"/>
        </p:scale>
        <p:origin x="217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هو الملك القدير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1389"/>
            <a:ext cx="9144000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(الرب ه</a:t>
            </a:r>
            <a:r>
              <a:rPr lang="ar-EG" sz="7200" b="1" dirty="0">
                <a:solidFill>
                  <a:srgbClr val="003300"/>
                </a:solidFill>
              </a:rPr>
              <a:t>ـــ</a:t>
            </a:r>
            <a:r>
              <a:rPr lang="ar-SA" sz="7200" b="1" dirty="0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الملك القَدير)</a:t>
            </a:r>
            <a:r>
              <a:rPr lang="ar-SA" sz="5400" b="1" dirty="0">
                <a:solidFill>
                  <a:srgbClr val="003300"/>
                </a:solidFill>
              </a:rPr>
              <a:t>2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سيسمع صوته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بسلطان كلمته 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الرب هو الملك القدير</a:t>
            </a:r>
          </a:p>
          <a:p>
            <a:pPr algn="ctr"/>
            <a:br>
              <a:rPr lang="ar-SA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304800"/>
            <a:ext cx="91440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سيعلن صوت الرب المجيد وتمتل</a:t>
            </a:r>
            <a:r>
              <a:rPr lang="ar-EG" sz="7200" b="1" dirty="0"/>
              <a:t>ي</a:t>
            </a:r>
            <a:r>
              <a:rPr lang="ar-SA" sz="7200" b="1" dirty="0"/>
              <a:t> قلوبنا بالتّسبيح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هيا معا إلى جبل الرب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سنرى مجده وقوتَه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1389"/>
            <a:ext cx="9144000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(الرب ه</a:t>
            </a:r>
            <a:r>
              <a:rPr lang="ar-EG" sz="7200" b="1" dirty="0">
                <a:solidFill>
                  <a:srgbClr val="003300"/>
                </a:solidFill>
              </a:rPr>
              <a:t>ـــ</a:t>
            </a:r>
            <a:r>
              <a:rPr lang="ar-SA" sz="7200" b="1" dirty="0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الملك القَدير)</a:t>
            </a:r>
            <a:r>
              <a:rPr lang="ar-SA" sz="5400" b="1" dirty="0">
                <a:solidFill>
                  <a:srgbClr val="003300"/>
                </a:solidFill>
              </a:rPr>
              <a:t>2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سيسمع صوته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بسلطان كلمته 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الرب هو الملك القدير</a:t>
            </a:r>
          </a:p>
          <a:p>
            <a:pPr algn="ctr"/>
            <a:br>
              <a:rPr lang="ar-SA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3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95482"/>
            <a:ext cx="9144000" cy="972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سيفتح عيون العميان</a:t>
            </a:r>
            <a:br>
              <a:rPr lang="ar-EG" sz="7200" b="1" dirty="0"/>
            </a:br>
            <a:r>
              <a:rPr lang="ar-EG" sz="7200" b="1" dirty="0"/>
              <a:t>كذلك ستسمع الأذان</a:t>
            </a:r>
            <a:br>
              <a:rPr lang="ar-EG" sz="7200" b="1" dirty="0"/>
            </a:br>
            <a:r>
              <a:rPr lang="ar-EG" sz="6600" b="1" dirty="0"/>
              <a:t>سيقفز الأعرج وسيطفر كالأيل</a:t>
            </a:r>
            <a:br>
              <a:rPr lang="ar-EG" sz="7200" b="1" dirty="0"/>
            </a:br>
            <a:r>
              <a:rPr lang="ar-EG" sz="7200" b="1" dirty="0"/>
              <a:t>ستنطق الألسنة بالتسبيح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1389"/>
            <a:ext cx="9144000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(الرب ه</a:t>
            </a:r>
            <a:r>
              <a:rPr lang="ar-EG" sz="7200" b="1" dirty="0">
                <a:solidFill>
                  <a:srgbClr val="003300"/>
                </a:solidFill>
              </a:rPr>
              <a:t>ـــ</a:t>
            </a:r>
            <a:r>
              <a:rPr lang="ar-SA" sz="7200" b="1" dirty="0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الملك القَدير)</a:t>
            </a:r>
            <a:r>
              <a:rPr lang="ar-SA" sz="5400" b="1" dirty="0">
                <a:solidFill>
                  <a:srgbClr val="003300"/>
                </a:solidFill>
              </a:rPr>
              <a:t>2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سيسمع صوته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بسلطان كلمته 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</a:rPr>
              <a:t>الرب هو الملك القدير</a:t>
            </a:r>
          </a:p>
          <a:p>
            <a:pPr algn="ctr"/>
            <a:br>
              <a:rPr lang="ar-SA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4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99</Words>
  <Application>Microsoft Office PowerPoint</Application>
  <PresentationFormat>عرض على الشاشة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2023-12-27T12:50:40Z</dcterms:modified>
</cp:coreProperties>
</file>