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7" r:id="rId3"/>
    <p:sldId id="274" r:id="rId4"/>
    <p:sldId id="346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7"/>
            <p14:sldId id="274"/>
            <p14:sldId id="346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84" y="1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قد ملك ولبس الجلال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الربُ قد مَلك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ولبِسَ الجلال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لبسَ الربُ القدرة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وتنطقَ </a:t>
            </a:r>
            <a:r>
              <a:rPr lang="ar-EG" sz="8800" b="1" dirty="0" err="1">
                <a:solidFill>
                  <a:srgbClr val="003300"/>
                </a:solidFill>
              </a:rPr>
              <a:t>بِها</a:t>
            </a:r>
            <a:br>
              <a:rPr lang="ar-EG" sz="88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82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>
                <a:latin typeface="Arial" charset="0"/>
              </a:rPr>
              <a:t>كرسِّيُكَ لهيب   </a:t>
            </a:r>
            <a:endParaRPr lang="en-US" sz="8800" b="1" dirty="0">
              <a:latin typeface="Arial" charset="0"/>
            </a:endParaRPr>
          </a:p>
          <a:p>
            <a:pPr algn="ctr" rtl="1">
              <a:defRPr/>
            </a:pPr>
            <a:r>
              <a:rPr lang="ar-EG" sz="8800" b="1" dirty="0">
                <a:latin typeface="Arial" charset="0"/>
              </a:rPr>
              <a:t>ونــــارُ </a:t>
            </a:r>
            <a:r>
              <a:rPr lang="ar-EG" sz="8800" b="1" dirty="0" err="1">
                <a:latin typeface="Arial" charset="0"/>
              </a:rPr>
              <a:t>كاروبيــم</a:t>
            </a:r>
            <a:endParaRPr lang="ar-EG" sz="8800" b="1" dirty="0">
              <a:latin typeface="Arial" charset="0"/>
            </a:endParaRPr>
          </a:p>
          <a:p>
            <a:pPr algn="ctr" rtl="1">
              <a:defRPr/>
            </a:pPr>
            <a:r>
              <a:rPr lang="ar-EG" sz="8800" b="1" dirty="0">
                <a:latin typeface="Arial" charset="0"/>
              </a:rPr>
              <a:t>وحولَكَ يطيب  </a:t>
            </a:r>
            <a:endParaRPr lang="en-US" sz="8800" b="1" dirty="0">
              <a:latin typeface="Arial" charset="0"/>
            </a:endParaRPr>
          </a:p>
          <a:p>
            <a:pPr algn="ctr" rtl="1">
              <a:defRPr/>
            </a:pPr>
            <a:r>
              <a:rPr lang="ar-EG" sz="8800" b="1" dirty="0">
                <a:latin typeface="Arial" charset="0"/>
              </a:rPr>
              <a:t> تسبيحُ </a:t>
            </a:r>
            <a:r>
              <a:rPr lang="ar-EG" sz="8800" b="1" dirty="0" err="1">
                <a:latin typeface="Arial" charset="0"/>
              </a:rPr>
              <a:t>السيرافيم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مســـتحقٌ أنتَ أن تأخذَ 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القدرةَ والغنىَ والحكمةَ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القـــوةُ والكرامــــةُ </a:t>
            </a:r>
            <a:r>
              <a:rPr lang="ar-EG" sz="8000" b="1" dirty="0" err="1">
                <a:latin typeface="Arial" charset="0"/>
              </a:rPr>
              <a:t>لك</a:t>
            </a:r>
            <a:endParaRPr lang="ar-EG" sz="8000" b="1" dirty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المجد </a:t>
            </a:r>
            <a:r>
              <a:rPr lang="ar-EG" sz="8000" b="1" dirty="0" err="1">
                <a:latin typeface="Arial" charset="0"/>
              </a:rPr>
              <a:t>والبركهَ</a:t>
            </a:r>
            <a:r>
              <a:rPr lang="ar-EG" sz="8000" b="1" dirty="0">
                <a:latin typeface="Arial" charset="0"/>
              </a:rPr>
              <a:t> لاسـمك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الربُ قد مَلك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ولبِسَ الجلال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لبسَ الربُ القدرة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وتنطقَ </a:t>
            </a:r>
            <a:r>
              <a:rPr lang="ar-EG" sz="8800" b="1" dirty="0" err="1">
                <a:solidFill>
                  <a:srgbClr val="003300"/>
                </a:solidFill>
              </a:rPr>
              <a:t>بِها</a:t>
            </a:r>
            <a:br>
              <a:rPr lang="ar-EG" sz="88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820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كرسيُكْ يا الله</a:t>
            </a:r>
            <a:br>
              <a:rPr lang="ar-EG" sz="8800" b="1" dirty="0"/>
            </a:br>
            <a:r>
              <a:rPr lang="ar-EG" sz="8800" b="1" dirty="0"/>
              <a:t>إلى دهرِ الدهورْ</a:t>
            </a:r>
            <a:br>
              <a:rPr lang="ar-EG" sz="8800" b="1" dirty="0"/>
            </a:br>
            <a:r>
              <a:rPr lang="ar-EG" sz="8800" b="1" dirty="0"/>
              <a:t>ملكوتُك أبديٌ</a:t>
            </a:r>
            <a:br>
              <a:rPr lang="ar-EG" sz="8800" b="1" dirty="0"/>
            </a:br>
            <a:r>
              <a:rPr lang="ar-EG" sz="8800" b="1" dirty="0"/>
              <a:t>سلطانُكَ لا يزولْ</a:t>
            </a:r>
            <a:br>
              <a:rPr lang="ar-EG" sz="8800" b="1" dirty="0"/>
            </a:b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EG" sz="7200" b="1" dirty="0">
                <a:latin typeface="Arial" charset="0"/>
              </a:rPr>
              <a:t>فوقَ كلِ رياســةٍ وسلطــــانٍ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>
                <a:latin typeface="Arial" charset="0"/>
              </a:rPr>
              <a:t>فــوقَ كــلِ قــوةٍ وسيــــادةٍ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>
                <a:latin typeface="Arial" charset="0"/>
              </a:rPr>
              <a:t>فوق كلِ اسمٍ يُسمىَ في الدهورِ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>
                <a:latin typeface="Arial" charset="0"/>
              </a:rPr>
              <a:t>يَعظمُ ويَعلو </a:t>
            </a:r>
            <a:r>
              <a:rPr lang="ar-EG" sz="7200" b="1" dirty="0" err="1">
                <a:latin typeface="Arial" charset="0"/>
              </a:rPr>
              <a:t>إسمُ</a:t>
            </a:r>
            <a:r>
              <a:rPr lang="en-US" sz="7200" b="1" dirty="0">
                <a:latin typeface="Arial" charset="0"/>
              </a:rPr>
              <a:t> </a:t>
            </a:r>
            <a:r>
              <a:rPr lang="ar-EG" sz="7200" b="1" dirty="0">
                <a:latin typeface="Arial" charset="0"/>
              </a:rPr>
              <a:t>يسوع 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الربُ قد مَلك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ولبِسَ الجلال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لبسَ الربُ القدرة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وتنطقَ </a:t>
            </a:r>
            <a:r>
              <a:rPr lang="ar-EG" sz="8800" b="1" dirty="0" err="1">
                <a:solidFill>
                  <a:srgbClr val="003300"/>
                </a:solidFill>
              </a:rPr>
              <a:t>بِها</a:t>
            </a:r>
            <a:br>
              <a:rPr lang="ar-EG" sz="88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103</Words>
  <Application>Microsoft Office PowerPoint</Application>
  <PresentationFormat>عرض على الشاشة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2023-12-27T12:28:50Z</dcterms:modified>
</cp:coreProperties>
</file>