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4" r:id="rId3"/>
    <p:sldId id="277" r:id="rId4"/>
    <p:sldId id="418" r:id="rId5"/>
    <p:sldId id="419" r:id="rId6"/>
    <p:sldId id="420" r:id="rId7"/>
    <p:sldId id="421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الرب في علاه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</a:rPr>
              <a:t>الربُ في علاهْ مكللاً ببهاءْ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</a:rPr>
              <a:t>عظيمُ القدرةِ شديدُ الرفعةِ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</a:rPr>
              <a:t>يلتفُ بالمجدِ والظلمةْ تختفي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</a:rPr>
              <a:t>( من وجه ذا الإلهْ 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524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عظيمْ يا الله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كم أنتَ عظيمْ يا الله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كم أنتَ عظيمْ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عظيمْ يا الله</a:t>
            </a:r>
            <a:endParaRPr lang="en-US" sz="8000" b="1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3601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pitchFamily="34" charset="0"/>
                <a:cs typeface="Arial" pitchFamily="34" charset="0"/>
              </a:rPr>
              <a:t> من جيلْ لجيلْ يملكُ</a:t>
            </a: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pitchFamily="34" charset="0"/>
                <a:cs typeface="Arial" pitchFamily="34" charset="0"/>
              </a:rPr>
              <a:t>والكـــــــلُ سيخضـــــــعُ</a:t>
            </a: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pitchFamily="34" charset="0"/>
                <a:cs typeface="Arial" pitchFamily="34" charset="0"/>
              </a:rPr>
              <a:t>للألفُ والياءْ الكائنُ للأبدْ</a:t>
            </a: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pitchFamily="34" charset="0"/>
                <a:cs typeface="Arial" pitchFamily="34" charset="0"/>
              </a:rPr>
              <a:t>الآبُ السمائي الابنُ السرمدي</a:t>
            </a: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pitchFamily="34" charset="0"/>
                <a:cs typeface="Arial" pitchFamily="34" charset="0"/>
              </a:rPr>
              <a:t>الروحُ الأزلي الروحُ الأزلي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عظيمْ يا الله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كم أنتَ عظيمْ يا الله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كم أنتَ عظيمْ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عظيمْ يا الله</a:t>
            </a:r>
            <a:endParaRPr lang="en-US" sz="8000" b="1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09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spcBef>
                <a:spcPts val="1800"/>
              </a:spcBef>
            </a:pPr>
            <a:r>
              <a:rPr lang="ar-EG" sz="8000" b="1" dirty="0">
                <a:latin typeface="Arial" pitchFamily="34" charset="0"/>
                <a:cs typeface="Arial" pitchFamily="34" charset="0"/>
              </a:rPr>
              <a:t>أنت ملكُ الملوكْ</a:t>
            </a:r>
          </a:p>
          <a:p>
            <a:pPr algn="ctr" rtl="1">
              <a:lnSpc>
                <a:spcPct val="90000"/>
              </a:lnSpc>
              <a:spcBef>
                <a:spcPts val="1800"/>
              </a:spcBef>
            </a:pPr>
            <a:r>
              <a:rPr lang="ar-EG" sz="8000" b="1" dirty="0">
                <a:latin typeface="Arial" pitchFamily="34" charset="0"/>
                <a:cs typeface="Arial" pitchFamily="34" charset="0"/>
              </a:rPr>
              <a:t>مستحقُ السجودْ</a:t>
            </a:r>
          </a:p>
          <a:p>
            <a:pPr algn="ctr" rtl="1">
              <a:lnSpc>
                <a:spcPct val="90000"/>
              </a:lnSpc>
              <a:spcBef>
                <a:spcPts val="1800"/>
              </a:spcBef>
            </a:pPr>
            <a:r>
              <a:rPr lang="ar-EG" sz="8000" b="1" dirty="0">
                <a:latin typeface="Arial" pitchFamily="34" charset="0"/>
                <a:cs typeface="Arial" pitchFamily="34" charset="0"/>
              </a:rPr>
              <a:t>وستبصرُ العيونْ</a:t>
            </a:r>
          </a:p>
          <a:p>
            <a:pPr algn="ctr" rtl="1">
              <a:lnSpc>
                <a:spcPct val="90000"/>
              </a:lnSpc>
              <a:spcBef>
                <a:spcPts val="1800"/>
              </a:spcBef>
            </a:pPr>
            <a:r>
              <a:rPr lang="ar-EG" sz="8000" b="1" dirty="0">
                <a:latin typeface="Arial" pitchFamily="34" charset="0"/>
                <a:cs typeface="Arial" pitchFamily="34" charset="0"/>
              </a:rPr>
              <a:t>(كم أنتَ عظيمْ)3</a:t>
            </a:r>
          </a:p>
          <a:p>
            <a:pPr algn="ctr" rtl="1">
              <a:spcBef>
                <a:spcPts val="1800"/>
              </a:spcBef>
            </a:pP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عظيمْ يا الله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كم أنتَ عظيمْ يا الله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كم أنتَ عظيمْ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عظيمْ يا الله</a:t>
            </a:r>
            <a:endParaRPr lang="en-US" sz="8000" b="1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98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253</cp:revision>
  <dcterms:created xsi:type="dcterms:W3CDTF">2021-12-07T14:30:00Z</dcterms:created>
  <dcterms:modified xsi:type="dcterms:W3CDTF">2023-12-25T09:49:20Z</dcterms:modified>
</cp:coreProperties>
</file>