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75" r:id="rId2"/>
    <p:sldId id="346" r:id="rId3"/>
    <p:sldId id="274" r:id="rId4"/>
    <p:sldId id="347" r:id="rId5"/>
    <p:sldId id="293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46"/>
            <p14:sldId id="274"/>
            <p14:sldId id="347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353" autoAdjust="0"/>
    <p:restoredTop sz="94660"/>
  </p:normalViewPr>
  <p:slideViewPr>
    <p:cSldViewPr>
      <p:cViewPr varScale="1">
        <p:scale>
          <a:sx n="56" d="100"/>
          <a:sy n="56" d="100"/>
        </p:scale>
        <p:origin x="64" y="8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12/25/2023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12/25/2023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52400"/>
            <a:ext cx="9144000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تـرنيــمة</a:t>
            </a:r>
          </a:p>
          <a:p>
            <a:pPr algn="ctr" rtl="1">
              <a:spcBef>
                <a:spcPct val="20000"/>
              </a:spcBef>
            </a:pPr>
            <a:r>
              <a:rPr lang="ar-EG" sz="8000" b="1" dirty="0"/>
              <a:t>الرب راعي وهو كفايتي</a:t>
            </a:r>
            <a:endParaRPr lang="ar-EG" altLang="en-US" sz="80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229642"/>
            <a:ext cx="9144000" cy="77713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9600" b="1" dirty="0"/>
              <a:t>الرب راعي وهو كفايتي</a:t>
            </a:r>
            <a:br>
              <a:rPr lang="ar-EG" sz="9600" b="1" dirty="0"/>
            </a:br>
            <a:r>
              <a:rPr lang="ar-EG" sz="9600" b="1" dirty="0"/>
              <a:t>في مراع خضر </a:t>
            </a:r>
            <a:r>
              <a:rPr lang="ar-EG" sz="9600" b="1" dirty="0" err="1"/>
              <a:t>يربضني</a:t>
            </a:r>
            <a:br>
              <a:rPr lang="ar-EG" sz="9600" b="1" dirty="0"/>
            </a:br>
            <a:endParaRPr lang="ar-EG" sz="115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34332"/>
            <a:ext cx="9144000" cy="79666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800" b="1" dirty="0"/>
              <a:t>إلى مياه الراحة </a:t>
            </a:r>
          </a:p>
          <a:p>
            <a:pPr algn="ctr" rtl="1">
              <a:lnSpc>
                <a:spcPct val="150000"/>
              </a:lnSpc>
            </a:pPr>
            <a:r>
              <a:rPr lang="ar-EG" sz="8800" b="1" dirty="0"/>
              <a:t>يوردني</a:t>
            </a:r>
            <a:br>
              <a:rPr lang="ar-EG" sz="8800" b="1" dirty="0"/>
            </a:br>
            <a:r>
              <a:rPr lang="ar-EG" sz="8800" b="1" dirty="0"/>
              <a:t>(يرد نفسي)2</a:t>
            </a:r>
            <a:br>
              <a:rPr lang="ar-EG" sz="8800" b="1" dirty="0"/>
            </a:br>
            <a:endParaRPr lang="ar-EG" sz="88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609600"/>
            <a:ext cx="9144000" cy="86331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800" b="1" dirty="0"/>
              <a:t>( خير ورحمة </a:t>
            </a:r>
          </a:p>
          <a:p>
            <a:pPr algn="ctr" rtl="1"/>
            <a:r>
              <a:rPr lang="ar-EG" sz="8800" b="1" dirty="0"/>
              <a:t>يتبعانــــــي</a:t>
            </a:r>
            <a:br>
              <a:rPr lang="ar-EG" sz="8800" b="1" dirty="0"/>
            </a:br>
            <a:r>
              <a:rPr lang="ar-EG" sz="8800" b="1" dirty="0"/>
              <a:t>وبيت ربـــي </a:t>
            </a:r>
          </a:p>
          <a:p>
            <a:pPr algn="ctr" rtl="1"/>
            <a:r>
              <a:rPr lang="ar-EG" sz="8800" b="1" dirty="0"/>
              <a:t>  أسكـــــــن) 2</a:t>
            </a:r>
          </a:p>
          <a:p>
            <a:pPr algn="ctr"/>
            <a:br>
              <a:rPr lang="ar-EG" sz="8800" b="1" dirty="0"/>
            </a:br>
            <a:endParaRPr lang="ar-EG" sz="96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1876</TotalTime>
  <Words>38</Words>
  <Application>Microsoft Office PowerPoint</Application>
  <PresentationFormat>عرض على الشاشة (4:3)</PresentationFormat>
  <Paragraphs>9</Paragraphs>
  <Slides>5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217</cp:revision>
  <dcterms:created xsi:type="dcterms:W3CDTF">2021-12-07T14:30:00Z</dcterms:created>
  <dcterms:modified xsi:type="dcterms:W3CDTF">2023-12-25T09:35:31Z</dcterms:modified>
</cp:coreProperties>
</file>