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53" r:id="rId6"/>
    <p:sldId id="349" r:id="rId7"/>
    <p:sldId id="354" r:id="rId8"/>
    <p:sldId id="351" r:id="rId9"/>
    <p:sldId id="35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3"/>
            <p14:sldId id="349"/>
            <p14:sldId id="354"/>
            <p14:sldId id="351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راعي لمدي الأيام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73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الرب راعي لمدي</a:t>
            </a:r>
            <a:r>
              <a:rPr lang="ar-EG" sz="7200" b="1" dirty="0"/>
              <a:t> </a:t>
            </a:r>
            <a:r>
              <a:rPr lang="ar-SA" sz="7200" b="1" dirty="0"/>
              <a:t>الأيام </a:t>
            </a:r>
            <a:br>
              <a:rPr lang="ar-SA" sz="7200" b="1" dirty="0"/>
            </a:br>
            <a:r>
              <a:rPr lang="ar-SA" sz="7200" b="1" dirty="0"/>
              <a:t>وعينة علي </a:t>
            </a:r>
            <a:r>
              <a:rPr lang="ar-SA" sz="7200" b="1" dirty="0" err="1"/>
              <a:t>دايماً</a:t>
            </a:r>
            <a:r>
              <a:rPr lang="ar-SA" sz="7200" b="1" dirty="0"/>
              <a:t> لا تنام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وفي وسط المراعي انت أعظم راعي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953"/>
            <a:ext cx="9144000" cy="6097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SA" sz="8800" b="1" dirty="0">
                <a:solidFill>
                  <a:srgbClr val="003300"/>
                </a:solidFill>
              </a:rPr>
              <a:t>يا أعظم محبوب 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 يا سابي القلوب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9600" b="1" dirty="0">
                <a:solidFill>
                  <a:srgbClr val="003300"/>
                </a:solidFill>
              </a:rPr>
              <a:t> بجمــــالـ</a:t>
            </a:r>
            <a:r>
              <a:rPr lang="ar-EG" sz="9600" b="1" dirty="0">
                <a:solidFill>
                  <a:srgbClr val="003300"/>
                </a:solidFill>
              </a:rPr>
              <a:t>ك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الرب حاميني من كل الشرور </a:t>
            </a:r>
            <a:br>
              <a:rPr lang="ar-SA" sz="7200" b="1" dirty="0"/>
            </a:br>
            <a:r>
              <a:rPr lang="ar-SA" sz="7200" b="1" dirty="0"/>
              <a:t>وقائد مسيري بشعاع من نور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وفي وسط البرية ماسك </a:t>
            </a:r>
            <a:r>
              <a:rPr lang="ar-SA" sz="7200" b="1" dirty="0" err="1"/>
              <a:t>بايدي</a:t>
            </a:r>
            <a:endParaRPr lang="en-US" sz="7200" b="1" dirty="0"/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953"/>
            <a:ext cx="9144000" cy="6097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SA" sz="8800" b="1" dirty="0">
                <a:solidFill>
                  <a:srgbClr val="003300"/>
                </a:solidFill>
              </a:rPr>
              <a:t>يا أعظم محبوب 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 يا سابي القلوب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9600" b="1" dirty="0">
                <a:solidFill>
                  <a:srgbClr val="003300"/>
                </a:solidFill>
              </a:rPr>
              <a:t> بجمــــالـ</a:t>
            </a:r>
            <a:r>
              <a:rPr lang="ar-EG" sz="9600" b="1" dirty="0">
                <a:solidFill>
                  <a:srgbClr val="003300"/>
                </a:solidFill>
              </a:rPr>
              <a:t>ك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6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الرب نصيبي لا أعبد سواه </a:t>
            </a:r>
            <a:br>
              <a:rPr lang="ar-SA" sz="6600" b="1" dirty="0"/>
            </a:br>
            <a:r>
              <a:rPr lang="ar-SA" sz="6600" b="1" dirty="0"/>
              <a:t>ولا شي يفصلني لحظة عن رؤياه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وفي وسط </a:t>
            </a:r>
            <a:r>
              <a:rPr lang="ar-SA" sz="6600" b="1" dirty="0" err="1"/>
              <a:t>الآلآم</a:t>
            </a:r>
            <a:r>
              <a:rPr lang="ar-SA" sz="6600" b="1" dirty="0"/>
              <a:t> </a:t>
            </a:r>
            <a:r>
              <a:rPr lang="ar-SA" sz="6600" b="1" dirty="0" err="1"/>
              <a:t>شايفة</a:t>
            </a:r>
            <a:r>
              <a:rPr lang="ar-SA" sz="6600" b="1" dirty="0"/>
              <a:t> بالإيمان </a:t>
            </a:r>
            <a:endParaRPr lang="ar-EG" sz="6600" b="1" dirty="0"/>
          </a:p>
          <a:p>
            <a:pPr algn="ctr" rtl="1"/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953"/>
            <a:ext cx="9144000" cy="6097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SA" sz="8800" b="1" dirty="0">
                <a:solidFill>
                  <a:srgbClr val="003300"/>
                </a:solidFill>
              </a:rPr>
              <a:t>يا أعظم محبوب 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 يا سابي القلوب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9600" b="1" dirty="0">
                <a:solidFill>
                  <a:srgbClr val="003300"/>
                </a:solidFill>
              </a:rPr>
              <a:t> بجمــــالـ</a:t>
            </a:r>
            <a:r>
              <a:rPr lang="ar-EG" sz="9600" b="1" dirty="0">
                <a:solidFill>
                  <a:srgbClr val="003300"/>
                </a:solidFill>
              </a:rPr>
              <a:t>ك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2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8626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الرب معيي</a:t>
            </a:r>
            <a:r>
              <a:rPr lang="ar-EG" sz="6600" b="1" dirty="0"/>
              <a:t> </a:t>
            </a:r>
            <a:r>
              <a:rPr lang="ar-SA" sz="6600" b="1" dirty="0"/>
              <a:t>في وقت</a:t>
            </a:r>
            <a:r>
              <a:rPr lang="ar-EG" sz="6600" b="1" dirty="0"/>
              <a:t> </a:t>
            </a:r>
            <a:r>
              <a:rPr lang="ar-SA" sz="6600" b="1" dirty="0"/>
              <a:t>الصعاب </a:t>
            </a:r>
            <a:br>
              <a:rPr lang="ar-SA" sz="6600" b="1" dirty="0"/>
            </a:br>
            <a:r>
              <a:rPr lang="ar-SA" sz="6600" b="1" dirty="0"/>
              <a:t>ولاشي يحنيني</a:t>
            </a:r>
            <a:r>
              <a:rPr lang="ar-EG" sz="6600" b="1" dirty="0"/>
              <a:t> </a:t>
            </a:r>
            <a:r>
              <a:rPr lang="ar-SA" sz="6600" b="1" dirty="0"/>
              <a:t>قــدام ال</a:t>
            </a:r>
            <a:r>
              <a:rPr lang="ar-EG" sz="6600" b="1" dirty="0"/>
              <a:t>أ</a:t>
            </a:r>
            <a:r>
              <a:rPr lang="ar-SA" sz="6600" b="1" dirty="0"/>
              <a:t>تعـاب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5800" b="1" dirty="0"/>
              <a:t>وفي وسط المخاوف انت </a:t>
            </a:r>
            <a:r>
              <a:rPr lang="ar-SA" sz="5800" b="1" dirty="0" err="1"/>
              <a:t>يارب</a:t>
            </a:r>
            <a:r>
              <a:rPr lang="ar-SA" sz="5800" b="1" dirty="0"/>
              <a:t> </a:t>
            </a:r>
            <a:r>
              <a:rPr lang="ar-SA" sz="5800" b="1" dirty="0" err="1"/>
              <a:t>شايف</a:t>
            </a:r>
            <a:endParaRPr lang="ar-EG" sz="5800" b="1" dirty="0"/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953"/>
            <a:ext cx="9144000" cy="6097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</a:t>
            </a:r>
            <a:r>
              <a:rPr lang="ar-SA" sz="8800" b="1" dirty="0">
                <a:solidFill>
                  <a:srgbClr val="003300"/>
                </a:solidFill>
              </a:rPr>
              <a:t>يا أعظم محبوب 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8800" b="1" dirty="0">
                <a:solidFill>
                  <a:srgbClr val="003300"/>
                </a:solidFill>
              </a:rPr>
              <a:t> يا سابي القلوب</a:t>
            </a:r>
            <a:br>
              <a:rPr lang="ar-SA" sz="8800" b="1" dirty="0">
                <a:solidFill>
                  <a:srgbClr val="003300"/>
                </a:solidFill>
              </a:rPr>
            </a:br>
            <a:r>
              <a:rPr lang="ar-SA" sz="9600" b="1" dirty="0">
                <a:solidFill>
                  <a:srgbClr val="003300"/>
                </a:solidFill>
              </a:rPr>
              <a:t> بجمــــالـ</a:t>
            </a:r>
            <a:r>
              <a:rPr lang="ar-EG" sz="9600" b="1" dirty="0">
                <a:solidFill>
                  <a:srgbClr val="003300"/>
                </a:solidFill>
              </a:rPr>
              <a:t>ك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46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128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2023-12-25T09:33:25Z</dcterms:modified>
</cp:coreProperties>
</file>