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52" r:id="rId3"/>
    <p:sldId id="346" r:id="rId4"/>
    <p:sldId id="353" r:id="rId5"/>
    <p:sldId id="35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2"/>
            <p14:sldId id="346"/>
            <p14:sldId id="353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200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حي وسط الكنيسة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762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ar-SA" sz="7200" b="1" dirty="0">
                <a:latin typeface="Times New Roman" pitchFamily="18" charset="0"/>
              </a:rPr>
              <a:t>الرب حي وسط الكنيسة عروسه الذ</a:t>
            </a:r>
            <a:r>
              <a:rPr lang="ar-EG" sz="7200" b="1" dirty="0">
                <a:latin typeface="Times New Roman" pitchFamily="18" charset="0"/>
              </a:rPr>
              <a:t>ي </a:t>
            </a:r>
            <a:r>
              <a:rPr lang="ar-SA" sz="7200" b="1" dirty="0">
                <a:latin typeface="Times New Roman" pitchFamily="18" charset="0"/>
              </a:rPr>
              <a:t>اقتناها بدماهُ بالحق يبني بالروح يُحيِ يثبت ويجعل تسبيحهُ لشعبهِ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ar-SA" sz="8000" b="1" dirty="0" err="1">
                <a:solidFill>
                  <a:srgbClr val="003300"/>
                </a:solidFill>
                <a:latin typeface="Times New Roman" pitchFamily="18" charset="0"/>
              </a:rPr>
              <a:t>هللويا</a:t>
            </a: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 لنرفع اسم </a:t>
            </a:r>
            <a:r>
              <a:rPr lang="ar-SA" sz="8000" b="1" dirty="0" err="1">
                <a:solidFill>
                  <a:srgbClr val="003300"/>
                </a:solidFill>
                <a:latin typeface="Times New Roman" pitchFamily="18" charset="0"/>
              </a:rPr>
              <a:t>الفاد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ي</a:t>
            </a: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 من عاد و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</a:t>
            </a: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حيا شعبهُ </a:t>
            </a:r>
            <a:endParaRPr lang="ar-EG" sz="8000" b="1" dirty="0">
              <a:solidFill>
                <a:srgbClr val="003300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فباركوا اسمه ورنموا له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ar-SA" sz="7200" b="1" dirty="0">
                <a:latin typeface="Times New Roman" pitchFamily="18" charset="0"/>
              </a:rPr>
              <a:t>هو </a:t>
            </a:r>
            <a:r>
              <a:rPr lang="ar-SA" sz="7200" b="1" dirty="0" err="1">
                <a:latin typeface="Times New Roman" pitchFamily="18" charset="0"/>
              </a:rPr>
              <a:t>الاله</a:t>
            </a:r>
            <a:r>
              <a:rPr lang="ar-SA" sz="7200" b="1" dirty="0">
                <a:latin typeface="Times New Roman" pitchFamily="18" charset="0"/>
              </a:rPr>
              <a:t> جبار وسط </a:t>
            </a:r>
            <a:r>
              <a:rPr lang="ar-SA" sz="7200" b="1" dirty="0" err="1">
                <a:latin typeface="Times New Roman" pitchFamily="18" charset="0"/>
              </a:rPr>
              <a:t>كنيسهِ</a:t>
            </a:r>
            <a:r>
              <a:rPr lang="ar-SA" sz="7200" b="1" dirty="0">
                <a:latin typeface="Times New Roman" pitchFamily="18" charset="0"/>
              </a:rPr>
              <a:t> بقوةِ هو يحميها             يعود يصنع يشفي ويرفع </a:t>
            </a:r>
          </a:p>
          <a:p>
            <a:pPr algn="ctr" eaLnBrk="0" hangingPunct="0">
              <a:lnSpc>
                <a:spcPct val="150000"/>
              </a:lnSpc>
            </a:pPr>
            <a:r>
              <a:rPr lang="ar-SA" sz="7200" b="1" dirty="0">
                <a:latin typeface="Times New Roman" pitchFamily="18" charset="0"/>
              </a:rPr>
              <a:t>يحرر ويطلق يفك اسر شعبهِ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0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ar-SA" sz="8000" b="1" dirty="0" err="1">
                <a:solidFill>
                  <a:srgbClr val="003300"/>
                </a:solidFill>
                <a:latin typeface="Times New Roman" pitchFamily="18" charset="0"/>
              </a:rPr>
              <a:t>هللويا</a:t>
            </a: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 لنرفع اسم </a:t>
            </a:r>
            <a:r>
              <a:rPr lang="ar-SA" sz="8000" b="1" dirty="0" err="1">
                <a:solidFill>
                  <a:srgbClr val="003300"/>
                </a:solidFill>
                <a:latin typeface="Times New Roman" pitchFamily="18" charset="0"/>
              </a:rPr>
              <a:t>الفاد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ي</a:t>
            </a: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 من عاد و</a:t>
            </a:r>
            <a:r>
              <a:rPr lang="ar-EG" sz="8000" b="1" dirty="0">
                <a:solidFill>
                  <a:srgbClr val="003300"/>
                </a:solidFill>
                <a:latin typeface="Times New Roman" pitchFamily="18" charset="0"/>
              </a:rPr>
              <a:t>أ</a:t>
            </a: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حيا شعبهُ </a:t>
            </a:r>
            <a:endParaRPr lang="ar-EG" sz="8000" b="1" dirty="0">
              <a:solidFill>
                <a:srgbClr val="003300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3300"/>
                </a:solidFill>
                <a:latin typeface="Times New Roman" pitchFamily="18" charset="0"/>
              </a:rPr>
              <a:t>فباركوا اسمه ورنموا له</a:t>
            </a:r>
          </a:p>
        </p:txBody>
      </p:sp>
    </p:spTree>
    <p:extLst>
      <p:ext uri="{BB962C8B-B14F-4D97-AF65-F5344CB8AC3E}">
        <p14:creationId xmlns:p14="http://schemas.microsoft.com/office/powerpoint/2010/main" val="104895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69</Words>
  <Application>Microsoft Office PowerPoint</Application>
  <PresentationFormat>عرض على الشاشة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2023-12-25T09:16:16Z</dcterms:modified>
</cp:coreProperties>
</file>