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9" r:id="rId5"/>
    <p:sldId id="35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sz="8000" b="1" dirty="0"/>
              <a:t>الرب إلهنا في الوسط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الرب إلهنا في الوسط جبــــــار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الرب إلهنا في الوسط مخلص جبار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يبتهج بنا فرحاً</a:t>
            </a:r>
            <a:br>
              <a:rPr lang="ar-EG" sz="8800" b="1" dirty="0"/>
            </a:br>
            <a:r>
              <a:rPr lang="ar-EG" sz="8800" b="1" dirty="0"/>
              <a:t>يسكت في محبته</a:t>
            </a:r>
            <a:br>
              <a:rPr lang="ar-EG" sz="8800" b="1" dirty="0"/>
            </a:br>
            <a:r>
              <a:rPr lang="ar-EG" sz="8800" b="1" dirty="0"/>
              <a:t>يبتهج بترنــــم</a:t>
            </a:r>
            <a:br>
              <a:rPr lang="ar-EG" sz="8800" b="1" dirty="0"/>
            </a:br>
            <a:r>
              <a:rPr lang="ar-EG" sz="8800" b="1" dirty="0" err="1"/>
              <a:t>هللويــــــــــــا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الرب إلهنا في الوسط جبــــــار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الرب إلهنا في الوسط مخلص جبار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4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يبتهج بنا فرحاً</a:t>
            </a:r>
            <a:br>
              <a:rPr lang="ar-EG" sz="8800" b="1" dirty="0"/>
            </a:br>
            <a:r>
              <a:rPr lang="ar-EG" sz="8800" b="1" dirty="0"/>
              <a:t>يسكت في محبته</a:t>
            </a:r>
            <a:br>
              <a:rPr lang="ar-EG" sz="8800" b="1" dirty="0"/>
            </a:br>
            <a:r>
              <a:rPr lang="ar-EG" sz="8800" b="1" dirty="0"/>
              <a:t>يبتهج بترنــــم</a:t>
            </a:r>
            <a:br>
              <a:rPr lang="ar-EG" sz="8800" b="1" dirty="0"/>
            </a:br>
            <a:r>
              <a:rPr lang="ar-EG" sz="8800" b="1" dirty="0" err="1"/>
              <a:t>هللويــــــــــــا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00494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</TotalTime>
  <Words>53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2023-12-25T09:11:16Z</dcterms:modified>
</cp:coreProperties>
</file>