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75" r:id="rId2"/>
    <p:sldId id="346" r:id="rId3"/>
    <p:sldId id="274" r:id="rId4"/>
    <p:sldId id="360" r:id="rId5"/>
    <p:sldId id="348" r:id="rId6"/>
    <p:sldId id="361" r:id="rId7"/>
    <p:sldId id="350" r:id="rId8"/>
    <p:sldId id="362" r:id="rId9"/>
    <p:sldId id="352" r:id="rId10"/>
    <p:sldId id="363" r:id="rId11"/>
    <p:sldId id="354" r:id="rId12"/>
    <p:sldId id="364" r:id="rId13"/>
    <p:sldId id="356" r:id="rId14"/>
    <p:sldId id="365" r:id="rId15"/>
    <p:sldId id="358" r:id="rId16"/>
    <p:sldId id="366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46"/>
            <p14:sldId id="274"/>
            <p14:sldId id="360"/>
            <p14:sldId id="348"/>
            <p14:sldId id="361"/>
            <p14:sldId id="350"/>
            <p14:sldId id="362"/>
            <p14:sldId id="352"/>
            <p14:sldId id="363"/>
            <p14:sldId id="354"/>
            <p14:sldId id="364"/>
            <p14:sldId id="356"/>
            <p14:sldId id="365"/>
            <p14:sldId id="358"/>
            <p14:sldId id="366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353" autoAdjust="0"/>
    <p:restoredTop sz="94660"/>
  </p:normalViewPr>
  <p:slideViewPr>
    <p:cSldViewPr>
      <p:cViewPr varScale="1">
        <p:scale>
          <a:sx n="54" d="100"/>
          <a:sy n="54" d="100"/>
        </p:scale>
        <p:origin x="112" y="68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12/24/2023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12/24/2023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228600"/>
            <a:ext cx="9144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تـرنيــمة</a:t>
            </a:r>
          </a:p>
          <a:p>
            <a:pPr algn="ctr">
              <a:spcBef>
                <a:spcPts val="2400"/>
              </a:spcBef>
            </a:pPr>
            <a:r>
              <a:rPr lang="ar-EG" sz="8000" b="1" dirty="0"/>
              <a:t>الجالس فوق </a:t>
            </a:r>
            <a:r>
              <a:rPr lang="ar-EG" sz="8000" b="1" dirty="0" err="1"/>
              <a:t>الشاروبيم</a:t>
            </a:r>
            <a:endParaRPr lang="ar-EG" altLang="zh-CN" sz="80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881420"/>
            <a:ext cx="9144000" cy="49859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spcBef>
                <a:spcPts val="1800"/>
              </a:spcBef>
            </a:pPr>
            <a:r>
              <a:rPr lang="ar-EG" sz="7200" b="1" dirty="0">
                <a:solidFill>
                  <a:srgbClr val="003300"/>
                </a:solidFill>
              </a:rPr>
              <a:t>+ الجالس فوق </a:t>
            </a:r>
            <a:r>
              <a:rPr lang="ar-EG" sz="7200" b="1" dirty="0" err="1">
                <a:solidFill>
                  <a:srgbClr val="003300"/>
                </a:solidFill>
              </a:rPr>
              <a:t>الشاروبيم</a:t>
            </a:r>
            <a:r>
              <a:rPr lang="ar-EG" sz="7200" b="1" dirty="0">
                <a:solidFill>
                  <a:srgbClr val="003300"/>
                </a:solidFill>
              </a:rPr>
              <a:t>    </a:t>
            </a:r>
            <a:endParaRPr lang="en-US" sz="7200" b="1" dirty="0">
              <a:solidFill>
                <a:srgbClr val="003300"/>
              </a:solidFill>
            </a:endParaRPr>
          </a:p>
          <a:p>
            <a:pPr algn="ctr" rtl="1">
              <a:spcBef>
                <a:spcPts val="1800"/>
              </a:spcBef>
            </a:pPr>
            <a:r>
              <a:rPr lang="ar-EG" sz="7200" b="1" dirty="0">
                <a:solidFill>
                  <a:srgbClr val="003300"/>
                </a:solidFill>
              </a:rPr>
              <a:t>أتى في البشرِ وهو القديم</a:t>
            </a:r>
            <a:endParaRPr lang="en-US" sz="7200" b="1" dirty="0">
              <a:solidFill>
                <a:srgbClr val="003300"/>
              </a:solidFill>
            </a:endParaRPr>
          </a:p>
          <a:p>
            <a:pPr algn="ctr" rtl="1">
              <a:spcBef>
                <a:spcPts val="1800"/>
              </a:spcBef>
            </a:pPr>
            <a:r>
              <a:rPr lang="ar-EG" sz="7200" b="1" dirty="0">
                <a:solidFill>
                  <a:srgbClr val="003300"/>
                </a:solidFill>
              </a:rPr>
              <a:t>اسجدوا يا أبناء </a:t>
            </a:r>
            <a:r>
              <a:rPr lang="ar-EG" sz="7200" b="1" dirty="0" err="1">
                <a:solidFill>
                  <a:srgbClr val="003300"/>
                </a:solidFill>
              </a:rPr>
              <a:t>إلوهيم</a:t>
            </a:r>
            <a:r>
              <a:rPr lang="ar-EG" sz="7200" b="1" dirty="0">
                <a:solidFill>
                  <a:srgbClr val="003300"/>
                </a:solidFill>
              </a:rPr>
              <a:t>       للرب يسوع العظيم</a:t>
            </a:r>
            <a:endParaRPr lang="en-US" sz="7200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26309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76200" y="802987"/>
            <a:ext cx="9144000" cy="52168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spcBef>
                <a:spcPts val="1800"/>
              </a:spcBef>
            </a:pPr>
            <a:r>
              <a:rPr lang="ar-EG" sz="7200" b="1" dirty="0"/>
              <a:t>5- تجثو أمامَه </a:t>
            </a:r>
            <a:r>
              <a:rPr lang="ar-EG" sz="7200" b="1" dirty="0" err="1"/>
              <a:t>الكاروبيم</a:t>
            </a:r>
            <a:r>
              <a:rPr lang="ar-EG" sz="7200" b="1" dirty="0"/>
              <a:t> </a:t>
            </a:r>
          </a:p>
          <a:p>
            <a:pPr algn="ctr" rtl="1">
              <a:spcBef>
                <a:spcPts val="1800"/>
              </a:spcBef>
            </a:pPr>
            <a:r>
              <a:rPr lang="ar-EG" sz="7200" b="1" dirty="0"/>
              <a:t>  والشيوخ الأربعة والعشرون</a:t>
            </a:r>
            <a:endParaRPr lang="en-US" sz="7200" dirty="0"/>
          </a:p>
          <a:p>
            <a:pPr algn="ctr" rtl="1">
              <a:spcBef>
                <a:spcPts val="1800"/>
              </a:spcBef>
            </a:pPr>
            <a:r>
              <a:rPr lang="ar-EG" sz="7200" b="1" dirty="0"/>
              <a:t>مع جميعِ المفديين  </a:t>
            </a:r>
          </a:p>
          <a:p>
            <a:pPr algn="ctr" rtl="1">
              <a:spcBef>
                <a:spcPts val="1800"/>
              </a:spcBef>
            </a:pPr>
            <a:r>
              <a:rPr lang="ar-EG" sz="7200" b="1" dirty="0"/>
              <a:t>لحمل الفدية الكريم</a:t>
            </a:r>
            <a:endParaRPr lang="en-US" sz="72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881420"/>
            <a:ext cx="9144000" cy="49859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spcBef>
                <a:spcPts val="1800"/>
              </a:spcBef>
            </a:pPr>
            <a:r>
              <a:rPr lang="ar-EG" sz="7200" b="1" dirty="0">
                <a:solidFill>
                  <a:srgbClr val="003300"/>
                </a:solidFill>
              </a:rPr>
              <a:t>+ الجالس فوق </a:t>
            </a:r>
            <a:r>
              <a:rPr lang="ar-EG" sz="7200" b="1" dirty="0" err="1">
                <a:solidFill>
                  <a:srgbClr val="003300"/>
                </a:solidFill>
              </a:rPr>
              <a:t>الشاروبيم</a:t>
            </a:r>
            <a:r>
              <a:rPr lang="ar-EG" sz="7200" b="1" dirty="0">
                <a:solidFill>
                  <a:srgbClr val="003300"/>
                </a:solidFill>
              </a:rPr>
              <a:t>    </a:t>
            </a:r>
            <a:endParaRPr lang="en-US" sz="7200" b="1" dirty="0">
              <a:solidFill>
                <a:srgbClr val="003300"/>
              </a:solidFill>
            </a:endParaRPr>
          </a:p>
          <a:p>
            <a:pPr algn="ctr" rtl="1">
              <a:spcBef>
                <a:spcPts val="1800"/>
              </a:spcBef>
            </a:pPr>
            <a:r>
              <a:rPr lang="ar-EG" sz="7200" b="1" dirty="0">
                <a:solidFill>
                  <a:srgbClr val="003300"/>
                </a:solidFill>
              </a:rPr>
              <a:t>أتى في البشرِ وهو القديم</a:t>
            </a:r>
            <a:endParaRPr lang="en-US" sz="7200" b="1" dirty="0">
              <a:solidFill>
                <a:srgbClr val="003300"/>
              </a:solidFill>
            </a:endParaRPr>
          </a:p>
          <a:p>
            <a:pPr algn="ctr" rtl="1">
              <a:spcBef>
                <a:spcPts val="1800"/>
              </a:spcBef>
            </a:pPr>
            <a:r>
              <a:rPr lang="ar-EG" sz="7200" b="1" dirty="0">
                <a:solidFill>
                  <a:srgbClr val="003300"/>
                </a:solidFill>
              </a:rPr>
              <a:t>اسجدوا يا أبناء </a:t>
            </a:r>
            <a:r>
              <a:rPr lang="ar-EG" sz="7200" b="1" dirty="0" err="1">
                <a:solidFill>
                  <a:srgbClr val="003300"/>
                </a:solidFill>
              </a:rPr>
              <a:t>إلوهيم</a:t>
            </a:r>
            <a:r>
              <a:rPr lang="ar-EG" sz="7200" b="1" dirty="0">
                <a:solidFill>
                  <a:srgbClr val="003300"/>
                </a:solidFill>
              </a:rPr>
              <a:t>       للرب يسوع العظيم</a:t>
            </a:r>
            <a:endParaRPr lang="en-US" sz="7200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54951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680621"/>
            <a:ext cx="91440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spcBef>
                <a:spcPts val="2400"/>
              </a:spcBef>
            </a:pPr>
            <a:r>
              <a:rPr lang="ar-EG" sz="6600" b="1" dirty="0"/>
              <a:t>6- كل خليقة في الأرض وتحتها   </a:t>
            </a:r>
          </a:p>
          <a:p>
            <a:pPr algn="ctr" rtl="1">
              <a:spcBef>
                <a:spcPts val="2400"/>
              </a:spcBef>
            </a:pPr>
            <a:r>
              <a:rPr lang="ar-EG" sz="6600" b="1" dirty="0"/>
              <a:t> وفي البحر والسماء تهدي الثناء</a:t>
            </a:r>
            <a:endParaRPr lang="en-US" sz="6600" dirty="0"/>
          </a:p>
          <a:p>
            <a:pPr algn="ctr" rtl="1">
              <a:spcBef>
                <a:spcPts val="2400"/>
              </a:spcBef>
            </a:pPr>
            <a:r>
              <a:rPr lang="ar-EG" sz="7200" b="1" dirty="0" err="1"/>
              <a:t>والكاروبيم</a:t>
            </a:r>
            <a:r>
              <a:rPr lang="ar-EG" sz="7200" b="1" dirty="0"/>
              <a:t> يقولون: آمين  </a:t>
            </a:r>
          </a:p>
          <a:p>
            <a:pPr algn="ctr" rtl="1">
              <a:spcBef>
                <a:spcPts val="2400"/>
              </a:spcBef>
            </a:pPr>
            <a:r>
              <a:rPr lang="ar-EG" sz="7200" b="1" dirty="0"/>
              <a:t>  وله الشيوخ تعبد ساجدين</a:t>
            </a:r>
            <a:endParaRPr lang="en-US" sz="72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881420"/>
            <a:ext cx="9144000" cy="49859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spcBef>
                <a:spcPts val="1800"/>
              </a:spcBef>
            </a:pPr>
            <a:r>
              <a:rPr lang="ar-EG" sz="7200" b="1" dirty="0">
                <a:solidFill>
                  <a:srgbClr val="003300"/>
                </a:solidFill>
              </a:rPr>
              <a:t>+ الجالس فوق </a:t>
            </a:r>
            <a:r>
              <a:rPr lang="ar-EG" sz="7200" b="1" dirty="0" err="1">
                <a:solidFill>
                  <a:srgbClr val="003300"/>
                </a:solidFill>
              </a:rPr>
              <a:t>الشاروبيم</a:t>
            </a:r>
            <a:r>
              <a:rPr lang="ar-EG" sz="7200" b="1" dirty="0">
                <a:solidFill>
                  <a:srgbClr val="003300"/>
                </a:solidFill>
              </a:rPr>
              <a:t>    </a:t>
            </a:r>
            <a:endParaRPr lang="en-US" sz="7200" b="1" dirty="0">
              <a:solidFill>
                <a:srgbClr val="003300"/>
              </a:solidFill>
            </a:endParaRPr>
          </a:p>
          <a:p>
            <a:pPr algn="ctr" rtl="1">
              <a:spcBef>
                <a:spcPts val="1800"/>
              </a:spcBef>
            </a:pPr>
            <a:r>
              <a:rPr lang="ar-EG" sz="7200" b="1" dirty="0">
                <a:solidFill>
                  <a:srgbClr val="003300"/>
                </a:solidFill>
              </a:rPr>
              <a:t>أتى في البشرِ وهو القديم</a:t>
            </a:r>
            <a:endParaRPr lang="en-US" sz="7200" b="1" dirty="0">
              <a:solidFill>
                <a:srgbClr val="003300"/>
              </a:solidFill>
            </a:endParaRPr>
          </a:p>
          <a:p>
            <a:pPr algn="ctr" rtl="1">
              <a:spcBef>
                <a:spcPts val="1800"/>
              </a:spcBef>
            </a:pPr>
            <a:r>
              <a:rPr lang="ar-EG" sz="7200" b="1" dirty="0">
                <a:solidFill>
                  <a:srgbClr val="003300"/>
                </a:solidFill>
              </a:rPr>
              <a:t>اسجدوا يا أبناء </a:t>
            </a:r>
            <a:r>
              <a:rPr lang="ar-EG" sz="7200" b="1" dirty="0" err="1">
                <a:solidFill>
                  <a:srgbClr val="003300"/>
                </a:solidFill>
              </a:rPr>
              <a:t>إلوهيم</a:t>
            </a:r>
            <a:r>
              <a:rPr lang="ar-EG" sz="7200" b="1" dirty="0">
                <a:solidFill>
                  <a:srgbClr val="003300"/>
                </a:solidFill>
              </a:rPr>
              <a:t>       للرب يسوع العظيم</a:t>
            </a:r>
            <a:endParaRPr lang="en-US" sz="7200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86376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726787"/>
            <a:ext cx="9144000" cy="52168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spcBef>
                <a:spcPts val="1800"/>
              </a:spcBef>
            </a:pPr>
            <a:r>
              <a:rPr lang="ar-EG" sz="7200" b="1" dirty="0"/>
              <a:t>7- التسبيح والإكرام    </a:t>
            </a:r>
          </a:p>
          <a:p>
            <a:pPr algn="ctr" rtl="1">
              <a:spcBef>
                <a:spcPts val="1800"/>
              </a:spcBef>
            </a:pPr>
            <a:r>
              <a:rPr lang="ar-EG" sz="7200" b="1" dirty="0"/>
              <a:t> والمجد </a:t>
            </a:r>
            <a:r>
              <a:rPr lang="ar-EG" sz="7200" b="1" dirty="0" err="1"/>
              <a:t>لك</a:t>
            </a:r>
            <a:r>
              <a:rPr lang="ar-EG" sz="7200" b="1" dirty="0"/>
              <a:t> والسلطان</a:t>
            </a:r>
            <a:endParaRPr lang="en-US" sz="7200" dirty="0"/>
          </a:p>
          <a:p>
            <a:pPr algn="ctr" rtl="1">
              <a:spcBef>
                <a:spcPts val="1800"/>
              </a:spcBef>
            </a:pPr>
            <a:r>
              <a:rPr lang="ar-EG" sz="7200" b="1" dirty="0"/>
              <a:t>والعزة </a:t>
            </a:r>
            <a:r>
              <a:rPr lang="ar-EG" sz="7200" b="1" dirty="0" err="1"/>
              <a:t>لك</a:t>
            </a:r>
            <a:r>
              <a:rPr lang="ar-EG" sz="7200" b="1" dirty="0"/>
              <a:t> والجبروت  </a:t>
            </a:r>
          </a:p>
          <a:p>
            <a:pPr algn="ctr" rtl="1">
              <a:spcBef>
                <a:spcPts val="1800"/>
              </a:spcBef>
            </a:pPr>
            <a:r>
              <a:rPr lang="ar-EG" sz="7200" b="1" dirty="0"/>
              <a:t>  أنت الحي لأبد الآبدين</a:t>
            </a:r>
            <a:endParaRPr lang="en-US" sz="72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881420"/>
            <a:ext cx="9144000" cy="49859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spcBef>
                <a:spcPts val="1800"/>
              </a:spcBef>
            </a:pPr>
            <a:r>
              <a:rPr lang="ar-EG" sz="7200" b="1" dirty="0">
                <a:solidFill>
                  <a:srgbClr val="003300"/>
                </a:solidFill>
              </a:rPr>
              <a:t>+ الجالس فوق </a:t>
            </a:r>
            <a:r>
              <a:rPr lang="ar-EG" sz="7200" b="1" dirty="0" err="1">
                <a:solidFill>
                  <a:srgbClr val="003300"/>
                </a:solidFill>
              </a:rPr>
              <a:t>الشاروبيم</a:t>
            </a:r>
            <a:r>
              <a:rPr lang="ar-EG" sz="7200" b="1" dirty="0">
                <a:solidFill>
                  <a:srgbClr val="003300"/>
                </a:solidFill>
              </a:rPr>
              <a:t>    </a:t>
            </a:r>
            <a:endParaRPr lang="en-US" sz="7200" b="1" dirty="0">
              <a:solidFill>
                <a:srgbClr val="003300"/>
              </a:solidFill>
            </a:endParaRPr>
          </a:p>
          <a:p>
            <a:pPr algn="ctr" rtl="1">
              <a:spcBef>
                <a:spcPts val="1800"/>
              </a:spcBef>
            </a:pPr>
            <a:r>
              <a:rPr lang="ar-EG" sz="7200" b="1" dirty="0">
                <a:solidFill>
                  <a:srgbClr val="003300"/>
                </a:solidFill>
              </a:rPr>
              <a:t>أتى في البشرِ وهو القديم</a:t>
            </a:r>
            <a:endParaRPr lang="en-US" sz="7200" b="1" dirty="0">
              <a:solidFill>
                <a:srgbClr val="003300"/>
              </a:solidFill>
            </a:endParaRPr>
          </a:p>
          <a:p>
            <a:pPr algn="ctr" rtl="1">
              <a:spcBef>
                <a:spcPts val="1800"/>
              </a:spcBef>
            </a:pPr>
            <a:r>
              <a:rPr lang="ar-EG" sz="7200" b="1" dirty="0">
                <a:solidFill>
                  <a:srgbClr val="003300"/>
                </a:solidFill>
              </a:rPr>
              <a:t>اسجدوا يا أبناء </a:t>
            </a:r>
            <a:r>
              <a:rPr lang="ar-EG" sz="7200" b="1" dirty="0" err="1">
                <a:solidFill>
                  <a:srgbClr val="003300"/>
                </a:solidFill>
              </a:rPr>
              <a:t>إلوهيم</a:t>
            </a:r>
            <a:r>
              <a:rPr lang="ar-EG" sz="7200" b="1" dirty="0">
                <a:solidFill>
                  <a:srgbClr val="003300"/>
                </a:solidFill>
              </a:rPr>
              <a:t>       للرب يسوع العظيم</a:t>
            </a:r>
            <a:endParaRPr lang="en-US" sz="7200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87664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881420"/>
            <a:ext cx="9144000" cy="49859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spcBef>
                <a:spcPts val="1800"/>
              </a:spcBef>
            </a:pPr>
            <a:r>
              <a:rPr lang="ar-EG" sz="7200" b="1" dirty="0">
                <a:solidFill>
                  <a:srgbClr val="003300"/>
                </a:solidFill>
              </a:rPr>
              <a:t>+ الجالس فوق </a:t>
            </a:r>
            <a:r>
              <a:rPr lang="ar-EG" sz="7200" b="1" dirty="0" err="1">
                <a:solidFill>
                  <a:srgbClr val="003300"/>
                </a:solidFill>
              </a:rPr>
              <a:t>الشاروبيم</a:t>
            </a:r>
            <a:r>
              <a:rPr lang="ar-EG" sz="7200" b="1" dirty="0">
                <a:solidFill>
                  <a:srgbClr val="003300"/>
                </a:solidFill>
              </a:rPr>
              <a:t>    </a:t>
            </a:r>
            <a:endParaRPr lang="en-US" sz="7200" b="1" dirty="0">
              <a:solidFill>
                <a:srgbClr val="003300"/>
              </a:solidFill>
            </a:endParaRPr>
          </a:p>
          <a:p>
            <a:pPr algn="ctr" rtl="1">
              <a:spcBef>
                <a:spcPts val="1800"/>
              </a:spcBef>
            </a:pPr>
            <a:r>
              <a:rPr lang="ar-EG" sz="7200" b="1" dirty="0">
                <a:solidFill>
                  <a:srgbClr val="003300"/>
                </a:solidFill>
              </a:rPr>
              <a:t>أتى في البشرِ وهو القديم</a:t>
            </a:r>
            <a:endParaRPr lang="en-US" sz="7200" b="1" dirty="0">
              <a:solidFill>
                <a:srgbClr val="003300"/>
              </a:solidFill>
            </a:endParaRPr>
          </a:p>
          <a:p>
            <a:pPr algn="ctr" rtl="1">
              <a:spcBef>
                <a:spcPts val="1800"/>
              </a:spcBef>
            </a:pPr>
            <a:r>
              <a:rPr lang="ar-EG" sz="7200" b="1" dirty="0">
                <a:solidFill>
                  <a:srgbClr val="003300"/>
                </a:solidFill>
              </a:rPr>
              <a:t>اسجدوا يا أبناء </a:t>
            </a:r>
            <a:r>
              <a:rPr lang="ar-EG" sz="7200" b="1" dirty="0" err="1">
                <a:solidFill>
                  <a:srgbClr val="003300"/>
                </a:solidFill>
              </a:rPr>
              <a:t>إلوهيم</a:t>
            </a:r>
            <a:r>
              <a:rPr lang="ar-EG" sz="7200" b="1" dirty="0">
                <a:solidFill>
                  <a:srgbClr val="003300"/>
                </a:solidFill>
              </a:rPr>
              <a:t>       للرب يسوع العظيم</a:t>
            </a:r>
            <a:endParaRPr lang="en-US" sz="7200" dirty="0">
              <a:solidFill>
                <a:srgbClr val="0033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574387"/>
            <a:ext cx="9144000" cy="52168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spcBef>
                <a:spcPts val="1800"/>
              </a:spcBef>
            </a:pPr>
            <a:r>
              <a:rPr lang="ar-EG" sz="7200" b="1" dirty="0"/>
              <a:t>1- تهللي أيتها السموات  </a:t>
            </a:r>
            <a:endParaRPr lang="en-US" sz="7200" b="1" dirty="0"/>
          </a:p>
          <a:p>
            <a:pPr algn="ctr" rtl="1">
              <a:spcBef>
                <a:spcPts val="1800"/>
              </a:spcBef>
            </a:pPr>
            <a:r>
              <a:rPr lang="ar-EG" sz="7200" b="1" dirty="0"/>
              <a:t>  مع القدوس ربُ القوات</a:t>
            </a:r>
            <a:endParaRPr lang="en-US" sz="7200" dirty="0"/>
          </a:p>
          <a:p>
            <a:pPr algn="ctr" rtl="1">
              <a:spcBef>
                <a:spcPts val="1800"/>
              </a:spcBef>
            </a:pPr>
            <a:r>
              <a:rPr lang="ar-EG" sz="7200" b="1" dirty="0"/>
              <a:t>يا كلَّ جندِه، وملائكتِه:  </a:t>
            </a:r>
            <a:endParaRPr lang="en-US" sz="7200" b="1" dirty="0"/>
          </a:p>
          <a:p>
            <a:pPr algn="ctr" rtl="1">
              <a:spcBef>
                <a:spcPts val="1800"/>
              </a:spcBef>
            </a:pPr>
            <a:r>
              <a:rPr lang="ar-EG" sz="7200" b="1" dirty="0"/>
              <a:t> اسجدوا </a:t>
            </a:r>
            <a:r>
              <a:rPr lang="ar-EG" sz="7200" b="1" dirty="0" err="1"/>
              <a:t>واحسنوا</a:t>
            </a:r>
            <a:r>
              <a:rPr lang="ar-EG" sz="7200" b="1" dirty="0"/>
              <a:t> التقديم</a:t>
            </a:r>
            <a:endParaRPr lang="en-US" sz="72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881420"/>
            <a:ext cx="9144000" cy="49859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spcBef>
                <a:spcPts val="1800"/>
              </a:spcBef>
            </a:pPr>
            <a:r>
              <a:rPr lang="ar-EG" sz="7200" b="1" dirty="0">
                <a:solidFill>
                  <a:srgbClr val="003300"/>
                </a:solidFill>
              </a:rPr>
              <a:t>+ الجالس فوق </a:t>
            </a:r>
            <a:r>
              <a:rPr lang="ar-EG" sz="7200" b="1" dirty="0" err="1">
                <a:solidFill>
                  <a:srgbClr val="003300"/>
                </a:solidFill>
              </a:rPr>
              <a:t>الشاروبيم</a:t>
            </a:r>
            <a:r>
              <a:rPr lang="ar-EG" sz="7200" b="1" dirty="0">
                <a:solidFill>
                  <a:srgbClr val="003300"/>
                </a:solidFill>
              </a:rPr>
              <a:t>    </a:t>
            </a:r>
            <a:endParaRPr lang="en-US" sz="7200" b="1" dirty="0">
              <a:solidFill>
                <a:srgbClr val="003300"/>
              </a:solidFill>
            </a:endParaRPr>
          </a:p>
          <a:p>
            <a:pPr algn="ctr" rtl="1">
              <a:spcBef>
                <a:spcPts val="1800"/>
              </a:spcBef>
            </a:pPr>
            <a:r>
              <a:rPr lang="ar-EG" sz="7200" b="1" dirty="0">
                <a:solidFill>
                  <a:srgbClr val="003300"/>
                </a:solidFill>
              </a:rPr>
              <a:t>أتى في البشرِ وهو القديم</a:t>
            </a:r>
            <a:endParaRPr lang="en-US" sz="7200" b="1" dirty="0">
              <a:solidFill>
                <a:srgbClr val="003300"/>
              </a:solidFill>
            </a:endParaRPr>
          </a:p>
          <a:p>
            <a:pPr algn="ctr" rtl="1">
              <a:spcBef>
                <a:spcPts val="1800"/>
              </a:spcBef>
            </a:pPr>
            <a:r>
              <a:rPr lang="ar-EG" sz="7200" b="1" dirty="0">
                <a:solidFill>
                  <a:srgbClr val="003300"/>
                </a:solidFill>
              </a:rPr>
              <a:t>اسجدوا يا أبناء </a:t>
            </a:r>
            <a:r>
              <a:rPr lang="ar-EG" sz="7200" b="1" dirty="0" err="1">
                <a:solidFill>
                  <a:srgbClr val="003300"/>
                </a:solidFill>
              </a:rPr>
              <a:t>إلوهيم</a:t>
            </a:r>
            <a:r>
              <a:rPr lang="ar-EG" sz="7200" b="1" dirty="0">
                <a:solidFill>
                  <a:srgbClr val="003300"/>
                </a:solidFill>
              </a:rPr>
              <a:t>       للرب يسوع العظيم</a:t>
            </a:r>
            <a:endParaRPr lang="en-US" sz="7200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65866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726787"/>
            <a:ext cx="9144000" cy="52168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spcBef>
                <a:spcPts val="1800"/>
              </a:spcBef>
            </a:pPr>
            <a:r>
              <a:rPr lang="ar-EG" sz="7200" b="1" dirty="0"/>
              <a:t>2- تهللوا أيها الأممُ    </a:t>
            </a:r>
          </a:p>
          <a:p>
            <a:pPr algn="ctr" rtl="1">
              <a:spcBef>
                <a:spcPts val="1800"/>
              </a:spcBef>
            </a:pPr>
            <a:r>
              <a:rPr lang="ar-EG" sz="7200" b="1" dirty="0"/>
              <a:t> مع شعبهِ وترنموا</a:t>
            </a:r>
            <a:endParaRPr lang="en-US" sz="7200" dirty="0"/>
          </a:p>
          <a:p>
            <a:pPr algn="ctr" rtl="1">
              <a:spcBef>
                <a:spcPts val="1800"/>
              </a:spcBef>
            </a:pPr>
            <a:r>
              <a:rPr lang="ar-EG" sz="7200" b="1" dirty="0"/>
              <a:t>للآتي بالحقِ في أرضِنا  </a:t>
            </a:r>
          </a:p>
          <a:p>
            <a:pPr algn="ctr" rtl="1">
              <a:spcBef>
                <a:spcPts val="1800"/>
              </a:spcBef>
            </a:pPr>
            <a:r>
              <a:rPr lang="ar-EG" sz="7200" b="1" dirty="0"/>
              <a:t>  للملكِ العادل والرحيم</a:t>
            </a:r>
            <a:endParaRPr lang="en-US" sz="72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881420"/>
            <a:ext cx="9144000" cy="49859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spcBef>
                <a:spcPts val="1800"/>
              </a:spcBef>
            </a:pPr>
            <a:r>
              <a:rPr lang="ar-EG" sz="7200" b="1" dirty="0">
                <a:solidFill>
                  <a:srgbClr val="003300"/>
                </a:solidFill>
              </a:rPr>
              <a:t>+ الجالس فوق </a:t>
            </a:r>
            <a:r>
              <a:rPr lang="ar-EG" sz="7200" b="1" dirty="0" err="1">
                <a:solidFill>
                  <a:srgbClr val="003300"/>
                </a:solidFill>
              </a:rPr>
              <a:t>الشاروبيم</a:t>
            </a:r>
            <a:r>
              <a:rPr lang="ar-EG" sz="7200" b="1" dirty="0">
                <a:solidFill>
                  <a:srgbClr val="003300"/>
                </a:solidFill>
              </a:rPr>
              <a:t>    </a:t>
            </a:r>
            <a:endParaRPr lang="en-US" sz="7200" b="1" dirty="0">
              <a:solidFill>
                <a:srgbClr val="003300"/>
              </a:solidFill>
            </a:endParaRPr>
          </a:p>
          <a:p>
            <a:pPr algn="ctr" rtl="1">
              <a:spcBef>
                <a:spcPts val="1800"/>
              </a:spcBef>
            </a:pPr>
            <a:r>
              <a:rPr lang="ar-EG" sz="7200" b="1" dirty="0">
                <a:solidFill>
                  <a:srgbClr val="003300"/>
                </a:solidFill>
              </a:rPr>
              <a:t>أتى في البشرِ وهو القديم</a:t>
            </a:r>
            <a:endParaRPr lang="en-US" sz="7200" b="1" dirty="0">
              <a:solidFill>
                <a:srgbClr val="003300"/>
              </a:solidFill>
            </a:endParaRPr>
          </a:p>
          <a:p>
            <a:pPr algn="ctr" rtl="1">
              <a:spcBef>
                <a:spcPts val="1800"/>
              </a:spcBef>
            </a:pPr>
            <a:r>
              <a:rPr lang="ar-EG" sz="7200" b="1" dirty="0">
                <a:solidFill>
                  <a:srgbClr val="003300"/>
                </a:solidFill>
              </a:rPr>
              <a:t>اسجدوا يا أبناء </a:t>
            </a:r>
            <a:r>
              <a:rPr lang="ar-EG" sz="7200" b="1" dirty="0" err="1">
                <a:solidFill>
                  <a:srgbClr val="003300"/>
                </a:solidFill>
              </a:rPr>
              <a:t>إلوهيم</a:t>
            </a:r>
            <a:r>
              <a:rPr lang="ar-EG" sz="7200" b="1" dirty="0">
                <a:solidFill>
                  <a:srgbClr val="003300"/>
                </a:solidFill>
              </a:rPr>
              <a:t>       للرب يسوع العظيم</a:t>
            </a:r>
            <a:endParaRPr lang="en-US" sz="7200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25817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650587"/>
            <a:ext cx="9144000" cy="52168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spcBef>
                <a:spcPts val="1800"/>
              </a:spcBef>
            </a:pPr>
            <a:r>
              <a:rPr lang="ar-EG" sz="7200" b="1" dirty="0"/>
              <a:t>3- سبحوا يا جميعَ الأممِ  </a:t>
            </a:r>
          </a:p>
          <a:p>
            <a:pPr algn="ctr" rtl="1">
              <a:spcBef>
                <a:spcPts val="1800"/>
              </a:spcBef>
            </a:pPr>
            <a:r>
              <a:rPr lang="ar-EG" sz="7200" b="1" dirty="0"/>
              <a:t> وحمدوه يا كلَّ الشعوب</a:t>
            </a:r>
            <a:endParaRPr lang="en-US" sz="7200" dirty="0"/>
          </a:p>
          <a:p>
            <a:pPr algn="ctr" rtl="1">
              <a:spcBef>
                <a:spcPts val="1800"/>
              </a:spcBef>
            </a:pPr>
            <a:r>
              <a:rPr lang="ar-EG" sz="7200" b="1" dirty="0"/>
              <a:t>لأن رحمتَه فاضت علينا  </a:t>
            </a:r>
          </a:p>
          <a:p>
            <a:pPr algn="ctr" rtl="1">
              <a:spcBef>
                <a:spcPts val="1800"/>
              </a:spcBef>
            </a:pPr>
            <a:r>
              <a:rPr lang="ar-EG" sz="7200" b="1" dirty="0"/>
              <a:t>   وصدقُ الربِّ مستديم</a:t>
            </a:r>
            <a:endParaRPr lang="en-US" sz="72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881420"/>
            <a:ext cx="9144000" cy="49859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spcBef>
                <a:spcPts val="1800"/>
              </a:spcBef>
            </a:pPr>
            <a:r>
              <a:rPr lang="ar-EG" sz="7200" b="1" dirty="0">
                <a:solidFill>
                  <a:srgbClr val="003300"/>
                </a:solidFill>
              </a:rPr>
              <a:t>+ الجالس فوق </a:t>
            </a:r>
            <a:r>
              <a:rPr lang="ar-EG" sz="7200" b="1" dirty="0" err="1">
                <a:solidFill>
                  <a:srgbClr val="003300"/>
                </a:solidFill>
              </a:rPr>
              <a:t>الشاروبيم</a:t>
            </a:r>
            <a:r>
              <a:rPr lang="ar-EG" sz="7200" b="1" dirty="0">
                <a:solidFill>
                  <a:srgbClr val="003300"/>
                </a:solidFill>
              </a:rPr>
              <a:t>    </a:t>
            </a:r>
            <a:endParaRPr lang="en-US" sz="7200" b="1" dirty="0">
              <a:solidFill>
                <a:srgbClr val="003300"/>
              </a:solidFill>
            </a:endParaRPr>
          </a:p>
          <a:p>
            <a:pPr algn="ctr" rtl="1">
              <a:spcBef>
                <a:spcPts val="1800"/>
              </a:spcBef>
            </a:pPr>
            <a:r>
              <a:rPr lang="ar-EG" sz="7200" b="1" dirty="0">
                <a:solidFill>
                  <a:srgbClr val="003300"/>
                </a:solidFill>
              </a:rPr>
              <a:t>أتى في البشرِ وهو القديم</a:t>
            </a:r>
            <a:endParaRPr lang="en-US" sz="7200" b="1" dirty="0">
              <a:solidFill>
                <a:srgbClr val="003300"/>
              </a:solidFill>
            </a:endParaRPr>
          </a:p>
          <a:p>
            <a:pPr algn="ctr" rtl="1">
              <a:spcBef>
                <a:spcPts val="1800"/>
              </a:spcBef>
            </a:pPr>
            <a:r>
              <a:rPr lang="ar-EG" sz="7200" b="1" dirty="0">
                <a:solidFill>
                  <a:srgbClr val="003300"/>
                </a:solidFill>
              </a:rPr>
              <a:t>اسجدوا يا أبناء </a:t>
            </a:r>
            <a:r>
              <a:rPr lang="ar-EG" sz="7200" b="1" dirty="0" err="1">
                <a:solidFill>
                  <a:srgbClr val="003300"/>
                </a:solidFill>
              </a:rPr>
              <a:t>إلوهيم</a:t>
            </a:r>
            <a:r>
              <a:rPr lang="ar-EG" sz="7200" b="1" dirty="0">
                <a:solidFill>
                  <a:srgbClr val="003300"/>
                </a:solidFill>
              </a:rPr>
              <a:t>       للرب يسوع العظيم</a:t>
            </a:r>
            <a:endParaRPr lang="en-US" sz="7200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51231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650587"/>
            <a:ext cx="9144000" cy="52168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spcBef>
                <a:spcPts val="1800"/>
              </a:spcBef>
            </a:pPr>
            <a:r>
              <a:rPr lang="ar-EG" sz="7200" b="1" dirty="0"/>
              <a:t>4-</a:t>
            </a:r>
            <a:r>
              <a:rPr lang="ar-EG" sz="6600" b="1" dirty="0"/>
              <a:t> يخزى كلُّ عابدي الأصنام  </a:t>
            </a:r>
            <a:endParaRPr lang="ar-EG" sz="7200" b="1" dirty="0"/>
          </a:p>
          <a:p>
            <a:pPr algn="ctr" rtl="1">
              <a:spcBef>
                <a:spcPts val="1800"/>
              </a:spcBef>
            </a:pPr>
            <a:r>
              <a:rPr lang="ar-EG" sz="7200" b="1" dirty="0"/>
              <a:t>  المفتخرينَ بالأوثان</a:t>
            </a:r>
            <a:endParaRPr lang="en-US" sz="7200" dirty="0"/>
          </a:p>
          <a:p>
            <a:pPr algn="ctr" rtl="1">
              <a:spcBef>
                <a:spcPts val="1800"/>
              </a:spcBef>
            </a:pPr>
            <a:r>
              <a:rPr lang="ar-EG" sz="7200" b="1" dirty="0"/>
              <a:t>كلُّ الآلهةِ له يسجدون </a:t>
            </a:r>
          </a:p>
          <a:p>
            <a:pPr algn="ctr" rtl="1">
              <a:spcBef>
                <a:spcPts val="1800"/>
              </a:spcBef>
            </a:pPr>
            <a:r>
              <a:rPr lang="ar-EG" sz="7200" b="1" dirty="0"/>
              <a:t>  فهو العلي الحي القيوم</a:t>
            </a:r>
            <a:endParaRPr lang="en-US" sz="72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1876</TotalTime>
  <Words>252</Words>
  <Application>Microsoft Office PowerPoint</Application>
  <PresentationFormat>عرض على الشاشة (4:3)</PresentationFormat>
  <Paragraphs>54</Paragraphs>
  <Slides>16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16</vt:i4>
      </vt:variant>
    </vt:vector>
  </HeadingPairs>
  <TitlesOfParts>
    <vt:vector size="19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216</cp:revision>
  <dcterms:created xsi:type="dcterms:W3CDTF">2021-12-07T14:30:00Z</dcterms:created>
  <dcterms:modified xsi:type="dcterms:W3CDTF">2023-12-24T13:37:11Z</dcterms:modified>
</cp:coreProperties>
</file>