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52" r:id="rId6"/>
    <p:sldId id="349" r:id="rId7"/>
    <p:sldId id="350" r:id="rId8"/>
    <p:sldId id="35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2"/>
            <p14:sldId id="349"/>
            <p14:sldId id="350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 err="1"/>
              <a:t>إلتفتوا</a:t>
            </a:r>
            <a:r>
              <a:rPr lang="ar-EG" sz="8000" b="1" dirty="0"/>
              <a:t> إلي واخلصوا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2335"/>
            <a:ext cx="9144000" cy="417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</a:t>
            </a:r>
            <a:r>
              <a:rPr lang="ar-EG" sz="8000" b="1" dirty="0" err="1">
                <a:solidFill>
                  <a:srgbClr val="003300"/>
                </a:solidFill>
              </a:rPr>
              <a:t>إلتفتوا</a:t>
            </a:r>
            <a:r>
              <a:rPr lang="ar-EG" sz="8000" b="1" dirty="0">
                <a:solidFill>
                  <a:srgbClr val="003300"/>
                </a:solidFill>
              </a:rPr>
              <a:t> إلي واخلصوا </a:t>
            </a:r>
          </a:p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يا جميع أقاصي الأرض 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7200" b="1" dirty="0"/>
              <a:t>( أنا عند سماع الندى </a:t>
            </a:r>
          </a:p>
          <a:p>
            <a:pPr algn="ctr" rtl="1"/>
            <a:r>
              <a:rPr lang="ar-EG" sz="7200" b="1" dirty="0"/>
              <a:t>أسرعت أنا والتفت</a:t>
            </a:r>
            <a:br>
              <a:rPr lang="ar-EG" sz="7200" b="1" dirty="0"/>
            </a:br>
            <a:r>
              <a:rPr lang="ar-EG" sz="7200" b="1" dirty="0"/>
              <a:t>للصوت اللي ندى </a:t>
            </a:r>
          </a:p>
          <a:p>
            <a:pPr algn="ctr" rtl="1"/>
            <a:r>
              <a:rPr lang="ar-EG" sz="7200" b="1" dirty="0"/>
              <a:t>يجذبني فاستترت )2</a:t>
            </a:r>
            <a:br>
              <a:rPr lang="ar-EG" sz="72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85408"/>
            <a:ext cx="91440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واستنرت .. وانفلت</a:t>
            </a:r>
          </a:p>
          <a:p>
            <a:pPr algn="ctr" rtl="1"/>
            <a:r>
              <a:rPr lang="ar-EG" sz="8000" b="1" dirty="0"/>
              <a:t>من فخ الصيادين</a:t>
            </a:r>
            <a:br>
              <a:rPr lang="ar-EG" sz="8000" b="1" dirty="0"/>
            </a:br>
            <a:r>
              <a:rPr lang="ar-EG" sz="8000" b="1" dirty="0" err="1"/>
              <a:t>إتنقلت</a:t>
            </a:r>
            <a:r>
              <a:rPr lang="ar-EG" sz="8000" b="1" dirty="0"/>
              <a:t> </a:t>
            </a:r>
            <a:r>
              <a:rPr lang="ar-EG" sz="8000" b="1" dirty="0" err="1"/>
              <a:t>وإتغسلت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بدم </a:t>
            </a:r>
            <a:r>
              <a:rPr lang="ar-EG" sz="8000" b="1" dirty="0" err="1"/>
              <a:t>الفادي</a:t>
            </a:r>
            <a:r>
              <a:rPr lang="ar-EG" sz="8000" b="1" dirty="0"/>
              <a:t> الأمين</a:t>
            </a:r>
          </a:p>
          <a:p>
            <a:pPr algn="ctr"/>
            <a:br>
              <a:rPr lang="ar-EG" sz="8000" b="1" dirty="0"/>
            </a:b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2335"/>
            <a:ext cx="9144000" cy="417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</a:t>
            </a:r>
            <a:r>
              <a:rPr lang="ar-EG" sz="8000" b="1" dirty="0" err="1">
                <a:solidFill>
                  <a:srgbClr val="003300"/>
                </a:solidFill>
              </a:rPr>
              <a:t>إلتفتوا</a:t>
            </a:r>
            <a:r>
              <a:rPr lang="ar-EG" sz="8000" b="1" dirty="0">
                <a:solidFill>
                  <a:srgbClr val="003300"/>
                </a:solidFill>
              </a:rPr>
              <a:t> إلي واخلصوا </a:t>
            </a:r>
          </a:p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يا جميع أقاصي الأرض 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676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8672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 بعد سماع الندى </a:t>
            </a:r>
          </a:p>
          <a:p>
            <a:pPr algn="ctr" rtl="1"/>
            <a:r>
              <a:rPr lang="ar-EG" sz="7200" b="1" dirty="0"/>
              <a:t>بالروح أنا </a:t>
            </a:r>
            <a:r>
              <a:rPr lang="ar-EG" sz="7200" b="1" dirty="0" err="1"/>
              <a:t>وإمتلئت</a:t>
            </a:r>
            <a:br>
              <a:rPr lang="ar-EG" sz="7200" b="1" dirty="0"/>
            </a:br>
            <a:r>
              <a:rPr lang="ar-EG" sz="7200" b="1" dirty="0"/>
              <a:t>بحياة متجددة </a:t>
            </a:r>
          </a:p>
          <a:p>
            <a:pPr algn="ctr" rtl="1"/>
            <a:r>
              <a:rPr lang="ar-EG" sz="7200" b="1" dirty="0"/>
              <a:t>فاضت لما </a:t>
            </a:r>
            <a:r>
              <a:rPr lang="ar-EG" sz="7200" b="1" dirty="0" err="1"/>
              <a:t>إمتلئت</a:t>
            </a:r>
            <a:r>
              <a:rPr lang="ar-EG" sz="7200" b="1" dirty="0"/>
              <a:t> )2</a:t>
            </a:r>
            <a:br>
              <a:rPr lang="ar-EG" sz="72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03719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وإنسكبت</a:t>
            </a:r>
            <a:r>
              <a:rPr lang="ar-EG" sz="8000" b="1" dirty="0"/>
              <a:t> </a:t>
            </a:r>
            <a:r>
              <a:rPr lang="ar-EG" sz="8000" b="1" dirty="0" err="1"/>
              <a:t>وإكتشفت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في التسبيح والصلاة</a:t>
            </a:r>
            <a:br>
              <a:rPr lang="ar-EG" sz="8000" b="1" dirty="0"/>
            </a:br>
            <a:r>
              <a:rPr lang="ar-EG" sz="8000" b="1" dirty="0"/>
              <a:t>إني صرت </a:t>
            </a:r>
            <a:r>
              <a:rPr lang="ar-EG" sz="8000" b="1" dirty="0" err="1"/>
              <a:t>وإرتبط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بيسوع أعظم إله</a:t>
            </a:r>
          </a:p>
          <a:p>
            <a:pPr algn="ctr"/>
            <a:br>
              <a:rPr lang="ar-EG" sz="8000" b="1" dirty="0"/>
            </a:b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32335"/>
            <a:ext cx="9144000" cy="417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</a:t>
            </a:r>
            <a:r>
              <a:rPr lang="ar-EG" sz="8000" b="1" dirty="0" err="1">
                <a:solidFill>
                  <a:srgbClr val="003300"/>
                </a:solidFill>
              </a:rPr>
              <a:t>إلتفتوا</a:t>
            </a:r>
            <a:r>
              <a:rPr lang="ar-EG" sz="8000" b="1" dirty="0">
                <a:solidFill>
                  <a:srgbClr val="003300"/>
                </a:solidFill>
              </a:rPr>
              <a:t> إلي واخلصوا </a:t>
            </a:r>
          </a:p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يا جميع أقاصي الأرض 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91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</TotalTime>
  <Words>95</Words>
  <Application>Microsoft Office PowerPoint</Application>
  <PresentationFormat>عرض على الشاشة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2023-12-23T13:34:05Z</dcterms:modified>
</cp:coreProperties>
</file>