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0" autoAdjust="0"/>
    <p:restoredTop sz="94660"/>
  </p:normalViewPr>
  <p:slideViewPr>
    <p:cSldViewPr>
      <p:cViewPr varScale="1">
        <p:scale>
          <a:sx n="90" d="100"/>
          <a:sy n="90" d="100"/>
        </p:scale>
        <p:origin x="143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380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>
                <a:latin typeface="Calibri" pitchFamily="34" charset="0"/>
              </a:rPr>
              <a:t>تعظم نفسي الرب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5- </a:t>
            </a:r>
            <a:r>
              <a:rPr lang="ar-EG" sz="7200" b="1" dirty="0">
                <a:latin typeface="Calibri" pitchFamily="34" charset="0"/>
              </a:rPr>
              <a:t>صارت الأرض سما</a:t>
            </a:r>
            <a:endParaRPr lang="en-US" sz="72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7200" b="1" dirty="0">
                <a:latin typeface="Calibri" pitchFamily="34" charset="0"/>
              </a:rPr>
              <a:t> في يوم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ما الخفيُّ صار معلوم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نزلت </a:t>
            </a:r>
            <a:r>
              <a:rPr lang="ar-EG" sz="8000" b="1" dirty="0" err="1">
                <a:latin typeface="Calibri" pitchFamily="34" charset="0"/>
              </a:rPr>
              <a:t>ملايكة</a:t>
            </a:r>
            <a:r>
              <a:rPr lang="ar-EG" sz="8000" b="1" dirty="0">
                <a:latin typeface="Calibri" pitchFamily="34" charset="0"/>
              </a:rPr>
              <a:t> ونجوم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وسجدوا معانا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6-</a:t>
            </a:r>
            <a:r>
              <a:rPr lang="ar-EG" sz="8000" b="1" dirty="0">
                <a:latin typeface="Calibri" pitchFamily="34" charset="0"/>
              </a:rPr>
              <a:t> فرحت الأرض </a:t>
            </a:r>
            <a:r>
              <a:rPr lang="ar-EG" sz="8000" b="1" dirty="0" err="1">
                <a:latin typeface="Calibri" pitchFamily="34" charset="0"/>
              </a:rPr>
              <a:t>معايا</a:t>
            </a:r>
            <a:r>
              <a:rPr lang="ar-EG" sz="8000" b="1" dirty="0">
                <a:latin typeface="Calibri" pitchFamily="34" charset="0"/>
              </a:rPr>
              <a:t>   </a:t>
            </a: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والسما</a:t>
            </a:r>
            <a:r>
              <a:rPr lang="ar-EG" sz="8000" b="1" dirty="0">
                <a:latin typeface="Calibri" pitchFamily="34" charset="0"/>
              </a:rPr>
              <a:t> </a:t>
            </a:r>
            <a:r>
              <a:rPr lang="ar-EG" sz="8000" b="1" dirty="0" err="1">
                <a:latin typeface="Calibri" pitchFamily="34" charset="0"/>
              </a:rPr>
              <a:t>بهللويا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والمجوس رأوا الآية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فخروا وسجدوا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7-</a:t>
            </a:r>
            <a:r>
              <a:rPr lang="en-US" sz="88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يا بنات أورشليم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هيا ورائي بالترنيم أخبركم أين يقيم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الذي أخفى 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8- 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كيف تجسد العجيب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وكيف تعطي بتول حليب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وكيف يكون ليَّ </a:t>
            </a:r>
            <a:r>
              <a:rPr lang="ar-EG" sz="8000" b="1" dirty="0" err="1">
                <a:latin typeface="Calibri" pitchFamily="34" charset="0"/>
              </a:rPr>
              <a:t>التطويب</a:t>
            </a:r>
            <a:r>
              <a:rPr lang="ar-EG" sz="8000" b="1" dirty="0">
                <a:latin typeface="Calibri" pitchFamily="34" charset="0"/>
              </a:rPr>
              <a:t>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وأنا عبده لعظمته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9- 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أرضعتَه من عطاياه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وأطعمته من صنع يداه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وحملته وهو الإله       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حامل الكل بعظمته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10- 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هو خالقي وسيدي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وابن الله وصار ولدي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أخذ جسداً من جسدي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حملته وعظَّمته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11- </a:t>
            </a:r>
            <a:r>
              <a:rPr lang="ar-EG" sz="8000" b="1" dirty="0" err="1">
                <a:latin typeface="Calibri" pitchFamily="34" charset="0"/>
              </a:rPr>
              <a:t>مولودي</a:t>
            </a:r>
            <a:r>
              <a:rPr lang="ar-EG" sz="8000" b="1" dirty="0">
                <a:latin typeface="Calibri" pitchFamily="34" charset="0"/>
              </a:rPr>
              <a:t> هو </a:t>
            </a:r>
            <a:r>
              <a:rPr lang="ar-EG" sz="8000" b="1" dirty="0" err="1">
                <a:latin typeface="Calibri" pitchFamily="34" charset="0"/>
              </a:rPr>
              <a:t>مصورُني</a:t>
            </a:r>
            <a:endParaRPr lang="ar-EG" sz="80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مُوجدي وأتى مني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معبودي الذي صار ابني  </a:t>
            </a:r>
          </a:p>
          <a:p>
            <a:pPr algn="ctr" rtl="1">
              <a:defRPr/>
            </a:pPr>
            <a:r>
              <a:rPr lang="ar-EG" sz="8000" b="1" dirty="0" err="1">
                <a:latin typeface="Calibri" pitchFamily="34" charset="0"/>
              </a:rPr>
              <a:t>اتضعَ</a:t>
            </a:r>
            <a:r>
              <a:rPr lang="ar-EG" sz="8000" b="1" dirty="0">
                <a:latin typeface="Calibri" pitchFamily="34" charset="0"/>
              </a:rPr>
              <a:t> في عظمته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12- </a:t>
            </a:r>
            <a:r>
              <a:rPr lang="ar-EG" sz="8000" b="1" dirty="0">
                <a:latin typeface="Calibri" pitchFamily="34" charset="0"/>
              </a:rPr>
              <a:t>في مصر انحنت الأوثان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للملك صاحب السلطان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وشعب عرف أن الرحمان </a:t>
            </a: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أتى مُخفياً عظمتَه</a:t>
            </a: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1-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000" b="1" dirty="0">
                <a:latin typeface="Calibri" pitchFamily="34" charset="0"/>
              </a:rPr>
              <a:t>نظر لي في </a:t>
            </a:r>
            <a:r>
              <a:rPr lang="ar-EG" sz="8000" b="1" dirty="0" err="1">
                <a:latin typeface="Calibri" pitchFamily="34" charset="0"/>
              </a:rPr>
              <a:t>اتضاعي</a:t>
            </a:r>
            <a:r>
              <a:rPr lang="ar-EG" sz="8000" b="1" dirty="0">
                <a:latin typeface="Calibri" pitchFamily="34" charset="0"/>
              </a:rPr>
              <a:t>      </a:t>
            </a:r>
            <a:endParaRPr lang="en-US" sz="8000" b="1" dirty="0">
              <a:latin typeface="Calibri" pitchFamily="34" charset="0"/>
            </a:endParaRPr>
          </a:p>
          <a:p>
            <a:pPr algn="ctr" rtl="1">
              <a:defRPr/>
            </a:pPr>
            <a:r>
              <a:rPr lang="en-US" sz="8000" b="1" dirty="0">
                <a:latin typeface="Calibri" pitchFamily="34" charset="0"/>
              </a:rPr>
              <a:t>  </a:t>
            </a:r>
            <a:r>
              <a:rPr lang="ar-EG" sz="8000" b="1" dirty="0">
                <a:latin typeface="Calibri" pitchFamily="34" charset="0"/>
              </a:rPr>
              <a:t>وأرسل لي كلمته</a:t>
            </a:r>
            <a:endParaRPr lang="en-US" sz="80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latin typeface="Calibri" pitchFamily="34" charset="0"/>
              </a:rPr>
              <a:t> قبلته فسكن في أحشائي      </a:t>
            </a:r>
          </a:p>
          <a:p>
            <a:pPr algn="ctr" rtl="1">
              <a:defRPr/>
            </a:pPr>
            <a:r>
              <a:rPr lang="en-US" sz="8000" b="1" dirty="0">
                <a:latin typeface="Calibri" pitchFamily="34" charset="0"/>
              </a:rPr>
              <a:t>     </a:t>
            </a:r>
            <a:r>
              <a:rPr lang="ar-EG" sz="8000" b="1" dirty="0">
                <a:latin typeface="Calibri" pitchFamily="34" charset="0"/>
              </a:rPr>
              <a:t>فنطق لساني بعظمته</a:t>
            </a:r>
            <a:endParaRPr lang="en-US" sz="8000" dirty="0">
              <a:latin typeface="Calibri" pitchFamily="34" charset="0"/>
            </a:endParaRPr>
          </a:p>
          <a:p>
            <a:pPr algn="ctr">
              <a:defRPr/>
            </a:pPr>
            <a:endParaRPr lang="en-US" sz="8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09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2- </a:t>
            </a:r>
            <a:r>
              <a:rPr lang="ar-EG" sz="8800" b="1" dirty="0">
                <a:latin typeface="Calibri" pitchFamily="34" charset="0"/>
              </a:rPr>
              <a:t>قوةُ </a:t>
            </a:r>
            <a:r>
              <a:rPr lang="ar-EG" sz="8800" b="1" dirty="0" err="1">
                <a:latin typeface="Calibri" pitchFamily="34" charset="0"/>
              </a:rPr>
              <a:t>الآب</a:t>
            </a:r>
            <a:r>
              <a:rPr lang="ar-EG" sz="8800" b="1" dirty="0">
                <a:latin typeface="Calibri" pitchFamily="34" charset="0"/>
              </a:rPr>
              <a:t> وحكمتُه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دخل بطني بحكمتهِ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ليُري العالم حكمتَه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فيندهشوا لعظمته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3- </a:t>
            </a:r>
            <a:r>
              <a:rPr lang="en-US" sz="5400" b="1" dirty="0">
                <a:latin typeface="Calibri" pitchFamily="34" charset="0"/>
              </a:rPr>
              <a:t> </a:t>
            </a:r>
            <a:r>
              <a:rPr lang="ar-EG" sz="8800" b="1" dirty="0">
                <a:latin typeface="Calibri" pitchFamily="34" charset="0"/>
              </a:rPr>
              <a:t>مولود </a:t>
            </a:r>
            <a:r>
              <a:rPr lang="ar-EG" sz="8800" b="1" dirty="0" err="1">
                <a:latin typeface="Calibri" pitchFamily="34" charset="0"/>
              </a:rPr>
              <a:t>الآب</a:t>
            </a:r>
            <a:r>
              <a:rPr lang="ar-EG" sz="8800" b="1" dirty="0">
                <a:latin typeface="Calibri" pitchFamily="34" charset="0"/>
              </a:rPr>
              <a:t> الوحيد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وأيضا في البشر الوحيد</a:t>
            </a:r>
            <a:endParaRPr lang="en-US" sz="8800" dirty="0">
              <a:latin typeface="Calibri" pitchFamily="34" charset="0"/>
            </a:endParaRP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صار ابني وهو المجيد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لأنه حجب 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+ تعظم نفسي الرب       </a:t>
            </a: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وتبتهج روحي بالله</a:t>
            </a:r>
            <a:endParaRPr lang="en-US" sz="8000" b="1" dirty="0">
              <a:solidFill>
                <a:srgbClr val="003300"/>
              </a:solidFill>
              <a:latin typeface="Calibri" pitchFamily="34" charset="0"/>
            </a:endParaRPr>
          </a:p>
          <a:p>
            <a:pPr algn="ctr" rtl="1">
              <a:defRPr/>
            </a:pP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مخلصي القدير صنع       </a:t>
            </a:r>
          </a:p>
          <a:p>
            <a:pPr algn="ctr" rtl="1">
              <a:defRPr/>
            </a:pPr>
            <a:r>
              <a:rPr lang="ar-EG" sz="8000" b="1" dirty="0" err="1">
                <a:solidFill>
                  <a:srgbClr val="003300"/>
                </a:solidFill>
                <a:latin typeface="Calibri" pitchFamily="34" charset="0"/>
              </a:rPr>
              <a:t>بي</a:t>
            </a:r>
            <a:r>
              <a:rPr lang="ar-EG" sz="8000" b="1" dirty="0">
                <a:solidFill>
                  <a:srgbClr val="003300"/>
                </a:solidFill>
                <a:latin typeface="Calibri" pitchFamily="34" charset="0"/>
              </a:rPr>
              <a:t> عظائم واسمه القدوس</a:t>
            </a:r>
            <a:endParaRPr lang="ar-SA" sz="80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latin typeface="Calibri" pitchFamily="34" charset="0"/>
              </a:rPr>
              <a:t>4- </a:t>
            </a:r>
            <a:r>
              <a:rPr lang="ar-EG" sz="8800" b="1" dirty="0">
                <a:latin typeface="Calibri" pitchFamily="34" charset="0"/>
              </a:rPr>
              <a:t>على </a:t>
            </a:r>
            <a:r>
              <a:rPr lang="ar-EG" sz="8800" b="1" dirty="0" err="1">
                <a:latin typeface="Calibri" pitchFamily="34" charset="0"/>
              </a:rPr>
              <a:t>جناحات</a:t>
            </a:r>
            <a:r>
              <a:rPr lang="ar-EG" sz="8800" b="1" dirty="0">
                <a:latin typeface="Calibri" pitchFamily="34" charset="0"/>
              </a:rPr>
              <a:t> </a:t>
            </a:r>
            <a:r>
              <a:rPr lang="ar-EG" sz="8800" b="1" dirty="0" err="1">
                <a:latin typeface="Calibri" pitchFamily="34" charset="0"/>
              </a:rPr>
              <a:t>البتولية</a:t>
            </a:r>
            <a:r>
              <a:rPr lang="ar-EG" sz="8800" b="1" dirty="0">
                <a:latin typeface="Calibri" pitchFamily="34" charset="0"/>
              </a:rPr>
              <a:t>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   رفرف طبع اللاهوتية  تجسد وتأنس       </a:t>
            </a:r>
          </a:p>
          <a:p>
            <a:pPr algn="ctr" rtl="1">
              <a:defRPr/>
            </a:pPr>
            <a:r>
              <a:rPr lang="ar-EG" sz="8800" b="1" dirty="0">
                <a:latin typeface="Calibri" pitchFamily="34" charset="0"/>
              </a:rPr>
              <a:t>رفع البشرية بعظمته</a:t>
            </a:r>
            <a:endParaRPr lang="en-US" sz="8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373</Words>
  <Application>Microsoft Office PowerPoint</Application>
  <PresentationFormat>عرض على الشاشة (4:3)</PresentationFormat>
  <Paragraphs>101</Paragraphs>
  <Slides>27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2023-12-23T13:13:02Z</dcterms:modified>
</cp:coreProperties>
</file>