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56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/>
              <a:t>الأرض </a:t>
            </a:r>
            <a:r>
              <a:rPr lang="ar-SA" altLang="zh-CN" sz="8000" b="1" dirty="0" err="1"/>
              <a:t>دي</a:t>
            </a:r>
            <a:r>
              <a:rPr lang="ar-SA" altLang="zh-CN" sz="8000" b="1" dirty="0"/>
              <a:t> ملكك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(الأرض </a:t>
            </a:r>
            <a:r>
              <a:rPr lang="ar-SA" sz="6600" b="1" dirty="0" err="1">
                <a:solidFill>
                  <a:srgbClr val="003300"/>
                </a:solidFill>
              </a:rPr>
              <a:t>دي</a:t>
            </a:r>
            <a:r>
              <a:rPr lang="ar-SA" sz="6600" b="1" dirty="0">
                <a:solidFill>
                  <a:srgbClr val="003300"/>
                </a:solidFill>
              </a:rPr>
              <a:t> ملكك يا ابن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المالك ليها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الرب وأنت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العالي في وسطيها)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(الأرض </a:t>
            </a:r>
            <a:r>
              <a:rPr lang="ar-SA" sz="6600" b="1" dirty="0" err="1">
                <a:solidFill>
                  <a:srgbClr val="003300"/>
                </a:solidFill>
              </a:rPr>
              <a:t>دي</a:t>
            </a:r>
            <a:r>
              <a:rPr lang="ar-SA" sz="6600" b="1" dirty="0">
                <a:solidFill>
                  <a:srgbClr val="003300"/>
                </a:solidFill>
              </a:rPr>
              <a:t> ملكك يا ابن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المالك ليها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الرب وأنت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العالي في وسطيها)2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82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1-(</a:t>
            </a:r>
            <a:r>
              <a:rPr lang="ar-SA" sz="6600" b="1" dirty="0" err="1"/>
              <a:t>شايفينك</a:t>
            </a:r>
            <a:r>
              <a:rPr lang="ar-SA" sz="6600" b="1" dirty="0"/>
              <a:t> وأنت </a:t>
            </a:r>
            <a:r>
              <a:rPr lang="ar-SA" sz="6600" b="1" dirty="0" err="1"/>
              <a:t>بتمشي</a:t>
            </a:r>
            <a:r>
              <a:rPr lang="ar-SA" sz="6600" b="1" dirty="0"/>
              <a:t> يا رب سلطانك وسطينا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وبتعلن</a:t>
            </a:r>
            <a:r>
              <a:rPr lang="ar-SA" sz="6600" b="1" dirty="0"/>
              <a:t> ملكك ملك الحب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يا منور أراضينا)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(الأرض </a:t>
            </a:r>
            <a:r>
              <a:rPr lang="ar-SA" sz="6600" b="1" dirty="0" err="1">
                <a:solidFill>
                  <a:srgbClr val="003300"/>
                </a:solidFill>
              </a:rPr>
              <a:t>دي</a:t>
            </a:r>
            <a:r>
              <a:rPr lang="ar-SA" sz="6600" b="1" dirty="0">
                <a:solidFill>
                  <a:srgbClr val="003300"/>
                </a:solidFill>
              </a:rPr>
              <a:t> ملكك يا ابن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المالك ليها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الرب وأنت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العالي في وسطيها)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2-(ماشيين </a:t>
            </a:r>
            <a:r>
              <a:rPr lang="ar-SA" sz="6600" b="1" dirty="0" err="1"/>
              <a:t>وياك</a:t>
            </a:r>
            <a:r>
              <a:rPr lang="ar-SA" sz="6600" b="1" dirty="0"/>
              <a:t> رافعين رايات ووعود غالية ثمينة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بالدم الغالي نشوف آيات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دا</a:t>
            </a:r>
            <a:r>
              <a:rPr lang="ar-SA" sz="6600" b="1" dirty="0"/>
              <a:t> صليبك يحمينا) 2</a:t>
            </a:r>
          </a:p>
          <a:p>
            <a:pPr algn="ctr">
              <a:lnSpc>
                <a:spcPct val="150000"/>
              </a:lnSpc>
            </a:pPr>
            <a:br>
              <a:rPr lang="ar-SA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(الأرض </a:t>
            </a:r>
            <a:r>
              <a:rPr lang="ar-SA" sz="6600" b="1" dirty="0" err="1">
                <a:solidFill>
                  <a:srgbClr val="003300"/>
                </a:solidFill>
              </a:rPr>
              <a:t>دي</a:t>
            </a:r>
            <a:r>
              <a:rPr lang="ar-SA" sz="6600" b="1" dirty="0">
                <a:solidFill>
                  <a:srgbClr val="003300"/>
                </a:solidFill>
              </a:rPr>
              <a:t> ملكك يا ابن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المالك ليها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الرب وأنت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العالي في وسطيها)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5503"/>
            <a:ext cx="9144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3-(</a:t>
            </a:r>
            <a:r>
              <a:rPr lang="ar-SA" sz="6600" b="1" dirty="0" err="1"/>
              <a:t>عايشين</a:t>
            </a:r>
            <a:r>
              <a:rPr lang="ar-SA" sz="6600" b="1" dirty="0"/>
              <a:t> لامسين وبكل يقين إعلان ملكك لينا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بيصير</a:t>
            </a:r>
            <a:r>
              <a:rPr lang="ar-SA" sz="6600" b="1" dirty="0"/>
              <a:t> بأيدينا </a:t>
            </a:r>
            <a:r>
              <a:rPr lang="ar-SA" sz="6600" b="1" dirty="0" err="1"/>
              <a:t>وبيك</a:t>
            </a:r>
            <a:r>
              <a:rPr lang="ar-SA" sz="6600" b="1" dirty="0"/>
              <a:t> يا معين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مجد من </a:t>
            </a:r>
            <a:r>
              <a:rPr lang="ar-SA" sz="6600" b="1" dirty="0" err="1"/>
              <a:t>حوالينا</a:t>
            </a:r>
            <a:r>
              <a:rPr lang="ar-SA" sz="6600" b="1" dirty="0"/>
              <a:t>) 2</a:t>
            </a:r>
          </a:p>
          <a:p>
            <a:pPr algn="ctr">
              <a:lnSpc>
                <a:spcPct val="150000"/>
              </a:lnSpc>
            </a:pPr>
            <a:br>
              <a:rPr lang="ar-SA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(الأرض </a:t>
            </a:r>
            <a:r>
              <a:rPr lang="ar-SA" sz="6600" b="1" dirty="0" err="1">
                <a:solidFill>
                  <a:srgbClr val="003300"/>
                </a:solidFill>
              </a:rPr>
              <a:t>دي</a:t>
            </a:r>
            <a:r>
              <a:rPr lang="ar-SA" sz="6600" b="1" dirty="0">
                <a:solidFill>
                  <a:srgbClr val="003300"/>
                </a:solidFill>
              </a:rPr>
              <a:t> ملكك يا ابن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المالك ليها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أنت الرب وأنت الله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العالي في وسطيها)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5503"/>
            <a:ext cx="9144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4-(كل شعوب الأرض </a:t>
            </a:r>
            <a:r>
              <a:rPr lang="ar-SA" sz="6600" b="1" dirty="0" err="1"/>
              <a:t>بتهتف</a:t>
            </a:r>
            <a:r>
              <a:rPr lang="ar-SA" sz="6600" b="1" dirty="0"/>
              <a:t> تعلن ملك يسوع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وتسبحلك</a:t>
            </a:r>
            <a:r>
              <a:rPr lang="ar-SA" sz="6600" b="1" dirty="0"/>
              <a:t> </a:t>
            </a:r>
            <a:r>
              <a:rPr lang="ar-SA" sz="6600" b="1" dirty="0" err="1"/>
              <a:t>وتغنيلك</a:t>
            </a:r>
            <a:r>
              <a:rPr lang="ar-SA" sz="6600" b="1" dirty="0"/>
              <a:t> وتفيض بالخشوع) 2</a:t>
            </a:r>
          </a:p>
          <a:p>
            <a:pPr algn="ctr">
              <a:lnSpc>
                <a:spcPct val="150000"/>
              </a:lnSpc>
            </a:pPr>
            <a:br>
              <a:rPr lang="ar-SA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172</Words>
  <Application>Microsoft Office PowerPoint</Application>
  <PresentationFormat>عرض على الشاشة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2023-12-23T10:30:58Z</dcterms:modified>
</cp:coreProperties>
</file>