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75" r:id="rId2"/>
    <p:sldId id="404" r:id="rId3"/>
    <p:sldId id="405" r:id="rId4"/>
    <p:sldId id="295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691" autoAdjust="0"/>
    <p:restoredTop sz="94660"/>
  </p:normalViewPr>
  <p:slideViewPr>
    <p:cSldViewPr>
      <p:cViewPr varScale="1">
        <p:scale>
          <a:sx n="56" d="100"/>
          <a:sy n="56" d="100"/>
        </p:scale>
        <p:origin x="76" y="56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12/23/2023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12/23/2023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493455"/>
            <a:ext cx="91440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000" b="1" dirty="0"/>
              <a:t>ترنيمة </a:t>
            </a:r>
          </a:p>
          <a:p>
            <a:pPr algn="ctr"/>
            <a:r>
              <a:rPr lang="ar-EG" sz="8000" b="1" dirty="0"/>
              <a:t>إكراٌم ومجٌد وعٌز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448806"/>
            <a:ext cx="9144000" cy="71711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1800"/>
              </a:spcBef>
              <a:defRPr/>
            </a:pPr>
            <a:r>
              <a:rPr lang="ar-SA" sz="8000" b="1" dirty="0">
                <a:latin typeface="Times New Roman" charset="0"/>
              </a:rPr>
              <a:t>إكرامٌ ومجدٌ وعزٌّ لك</a:t>
            </a:r>
            <a:endParaRPr lang="en-US" sz="8000" b="1" dirty="0">
              <a:latin typeface="Times New Roman" charset="0"/>
            </a:endParaRPr>
          </a:p>
          <a:p>
            <a:pPr algn="ctr">
              <a:spcBef>
                <a:spcPts val="1800"/>
              </a:spcBef>
              <a:defRPr/>
            </a:pPr>
            <a:r>
              <a:rPr lang="ar-SA" sz="8000" b="1" dirty="0">
                <a:latin typeface="Times New Roman" charset="0"/>
              </a:rPr>
              <a:t>يا أبانا نعبدك </a:t>
            </a:r>
          </a:p>
          <a:p>
            <a:pPr algn="ctr">
              <a:spcBef>
                <a:spcPts val="1800"/>
              </a:spcBef>
              <a:defRPr/>
            </a:pPr>
            <a:r>
              <a:rPr lang="ar-SA" sz="8000" b="1" dirty="0">
                <a:latin typeface="Times New Roman" charset="0"/>
              </a:rPr>
              <a:t>يسوعَ الفادي المخلِّص</a:t>
            </a:r>
          </a:p>
          <a:p>
            <a:pPr algn="ctr">
              <a:spcBef>
                <a:spcPts val="1800"/>
              </a:spcBef>
              <a:defRPr/>
            </a:pPr>
            <a:r>
              <a:rPr lang="ar-SA" sz="8000" b="1" dirty="0">
                <a:latin typeface="Times New Roman" charset="0"/>
              </a:rPr>
              <a:t>روحَ الله ننتظر</a:t>
            </a:r>
            <a:r>
              <a:rPr lang="ar-EG" sz="8000" b="1" dirty="0">
                <a:latin typeface="Times New Roman" charset="0"/>
              </a:rPr>
              <a:t>ك</a:t>
            </a:r>
            <a:r>
              <a:rPr lang="ar-JO" sz="8000" b="1" dirty="0">
                <a:latin typeface="Times New Roman" charset="0"/>
              </a:rPr>
              <a:t>ُ</a:t>
            </a:r>
            <a:r>
              <a:rPr lang="ar-SA" sz="8000" b="1" dirty="0">
                <a:latin typeface="Times New Roman" charset="0"/>
              </a:rPr>
              <a:t> - املأنا</a:t>
            </a:r>
          </a:p>
          <a:p>
            <a:pPr algn="ctr">
              <a:spcBef>
                <a:spcPts val="1800"/>
              </a:spcBef>
              <a:defRPr/>
            </a:pPr>
            <a:endParaRPr lang="ar-SA" sz="8000" b="1" dirty="0">
              <a:latin typeface="Times New Roman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769977"/>
            <a:ext cx="9144000" cy="5478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SA" sz="8000" b="1" dirty="0" err="1">
                <a:latin typeface="Times New Roman (Arabic)" pitchFamily="26" charset="-78"/>
              </a:rPr>
              <a:t>إملأنـا</a:t>
            </a:r>
            <a:r>
              <a:rPr lang="ar-SA" sz="8000" b="1" dirty="0">
                <a:latin typeface="Times New Roman (Arabic)" pitchFamily="26" charset="-78"/>
              </a:rPr>
              <a:t> .. </a:t>
            </a:r>
            <a:r>
              <a:rPr lang="ar-SA" sz="8000" b="1" dirty="0" err="1">
                <a:latin typeface="Times New Roman (Arabic)" pitchFamily="26" charset="-78"/>
              </a:rPr>
              <a:t>إملأنـا</a:t>
            </a:r>
            <a:r>
              <a:rPr lang="ar-SA" sz="8000" b="1" dirty="0">
                <a:latin typeface="Times New Roman (Arabic)" pitchFamily="26" charset="-78"/>
              </a:rPr>
              <a:t> .. </a:t>
            </a:r>
            <a:r>
              <a:rPr lang="ar-SA" sz="8000" b="1" dirty="0" err="1">
                <a:latin typeface="Times New Roman (Arabic)" pitchFamily="26" charset="-78"/>
              </a:rPr>
              <a:t>إملأنـا</a:t>
            </a:r>
            <a:endParaRPr lang="en-US" sz="8000" b="1" dirty="0">
              <a:latin typeface="Times New Roman (Arabic)" pitchFamily="26" charset="-78"/>
            </a:endParaRPr>
          </a:p>
          <a:p>
            <a:pPr algn="ctr">
              <a:lnSpc>
                <a:spcPct val="150000"/>
              </a:lnSpc>
            </a:pPr>
            <a:r>
              <a:rPr lang="ar-SA" sz="8000" b="1" dirty="0">
                <a:latin typeface="Times New Roman (Arabic)" pitchFamily="26" charset="-78"/>
              </a:rPr>
              <a:t>أنهضنـا.. أنهضنـا ..أنهضنـا</a:t>
            </a:r>
            <a:endParaRPr lang="en-US" sz="8000" b="1" dirty="0">
              <a:latin typeface="Times New Roman (Arabic)" pitchFamily="26" charset="-78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1314</TotalTime>
  <Words>31</Words>
  <Application>Microsoft Office PowerPoint</Application>
  <PresentationFormat>عرض على الشاشة (4:3)</PresentationFormat>
  <Paragraphs>8</Paragraphs>
  <Slides>4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4</vt:i4>
      </vt:variant>
    </vt:vector>
  </HeadingPairs>
  <TitlesOfParts>
    <vt:vector size="9" baseType="lpstr">
      <vt:lpstr>Arial</vt:lpstr>
      <vt:lpstr>Calibri</vt:lpstr>
      <vt:lpstr>Times New Roman</vt:lpstr>
      <vt:lpstr>Times New Roman (Arabic)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258</cp:revision>
  <dcterms:created xsi:type="dcterms:W3CDTF">2021-12-07T14:30:00Z</dcterms:created>
  <dcterms:modified xsi:type="dcterms:W3CDTF">2023-12-23T10:02:10Z</dcterms:modified>
</cp:coreProperties>
</file>