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5" r:id="rId2"/>
    <p:sldId id="346" r:id="rId3"/>
    <p:sldId id="293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3" autoAdjust="0"/>
    <p:restoredTop sz="94660"/>
  </p:normalViewPr>
  <p:slideViewPr>
    <p:cSldViewPr>
      <p:cViewPr varScale="1">
        <p:scale>
          <a:sx n="54" d="100"/>
          <a:sy n="54" d="100"/>
        </p:scale>
        <p:origin x="124" y="2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487041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>
              <a:spcBef>
                <a:spcPts val="2400"/>
              </a:spcBef>
            </a:pPr>
            <a:r>
              <a:rPr lang="ar-EG" sz="8000" b="1" dirty="0"/>
              <a:t>أكتر وأكتر كل يوم</a:t>
            </a:r>
            <a:endParaRPr lang="ar-EG" altLang="zh-CN" sz="8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152400" y="750630"/>
            <a:ext cx="9144000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(أكتر وأكتر كل يوم </a:t>
            </a:r>
          </a:p>
          <a:p>
            <a:pPr algn="ctr" rtl="1"/>
            <a:r>
              <a:rPr lang="ar-EG" sz="8000" b="1" dirty="0"/>
              <a:t>بحبه على مر الأيام</a:t>
            </a:r>
            <a:br>
              <a:rPr lang="ar-EG" sz="8000" b="1" dirty="0"/>
            </a:br>
            <a:r>
              <a:rPr lang="ar-EG" sz="8000" b="1" dirty="0" err="1"/>
              <a:t>هاكبر</a:t>
            </a:r>
            <a:r>
              <a:rPr lang="ar-EG" sz="8000" b="1" dirty="0"/>
              <a:t> وأكبر </a:t>
            </a:r>
            <a:r>
              <a:rPr lang="ar-EG" sz="8000" b="1" dirty="0" err="1"/>
              <a:t>عايز</a:t>
            </a:r>
            <a:r>
              <a:rPr lang="ar-EG" sz="8000" b="1" dirty="0"/>
              <a:t> </a:t>
            </a:r>
          </a:p>
          <a:p>
            <a:pPr algn="ctr" rtl="1"/>
            <a:r>
              <a:rPr lang="ar-EG" sz="8000" b="1" dirty="0"/>
              <a:t>أبقى زيه زيه بالتمام)2</a:t>
            </a:r>
          </a:p>
          <a:p>
            <a:pPr algn="ctr"/>
            <a:br>
              <a:rPr lang="ar-EG" sz="8000" b="1" dirty="0"/>
            </a:br>
            <a:endParaRPr lang="en-US" sz="8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1866</TotalTime>
  <Words>25</Words>
  <Application>Microsoft Office PowerPoint</Application>
  <PresentationFormat>عرض على الشاشة (4:3)</PresentationFormat>
  <Paragraphs>6</Paragraphs>
  <Slides>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209</cp:revision>
  <dcterms:created xsi:type="dcterms:W3CDTF">2021-12-07T14:30:00Z</dcterms:created>
  <dcterms:modified xsi:type="dcterms:W3CDTF">2023-12-21T15:00:57Z</dcterms:modified>
</cp:coreProperties>
</file>