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57" r:id="rId5"/>
    <p:sldId id="347" r:id="rId6"/>
    <p:sldId id="35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7"/>
            <p14:sldId id="347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34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r>
              <a:rPr lang="ar-SA" sz="7200" b="1" dirty="0" err="1">
                <a:cs typeface="Arial" charset="0"/>
              </a:rPr>
              <a:t>إقتربوا</a:t>
            </a:r>
            <a:r>
              <a:rPr lang="ar-SA" sz="7200" b="1" dirty="0">
                <a:cs typeface="Arial" charset="0"/>
              </a:rPr>
              <a:t> إلي أقترب اليكم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544068"/>
            <a:ext cx="9144000" cy="10505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endParaRPr lang="ar-SA" sz="88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(</a:t>
            </a:r>
            <a:r>
              <a:rPr lang="ar-SA" sz="8800" b="1" dirty="0" err="1">
                <a:solidFill>
                  <a:srgbClr val="003300"/>
                </a:solidFill>
                <a:cs typeface="Arial" charset="0"/>
              </a:rPr>
              <a:t>إقتربوا</a:t>
            </a: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 إلي </a:t>
            </a:r>
            <a:endParaRPr lang="ar-EG" sz="88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أقترب اليكم)2</a:t>
            </a:r>
          </a:p>
          <a:p>
            <a:pPr algn="ctr" rtl="1">
              <a:lnSpc>
                <a:spcPct val="200000"/>
              </a:lnSpc>
            </a:pPr>
            <a:endParaRPr lang="ar-SA" sz="8800" b="1" dirty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800" b="1" dirty="0">
                <a:latin typeface="Arial" charset="0"/>
                <a:cs typeface="Arial" charset="0"/>
              </a:rPr>
              <a:t>1-</a:t>
            </a:r>
            <a:r>
              <a:rPr lang="ar-SA" sz="5800" b="1" dirty="0">
                <a:latin typeface="Arial" charset="0"/>
                <a:cs typeface="Arial" charset="0"/>
              </a:rPr>
              <a:t> </a:t>
            </a:r>
            <a:endParaRPr lang="ar-EG" sz="5800" b="1" dirty="0">
              <a:latin typeface="Arial" charset="0"/>
              <a:cs typeface="Arial" charset="0"/>
            </a:endParaRPr>
          </a:p>
          <a:p>
            <a:pPr algn="ctr"/>
            <a:r>
              <a:rPr lang="ar-SA" sz="5800" b="1" dirty="0">
                <a:latin typeface="Arial" charset="0"/>
                <a:cs typeface="Arial" charset="0"/>
              </a:rPr>
              <a:t>ركز فكرك في وعينيك خليها علي</a:t>
            </a:r>
            <a:endParaRPr lang="ar-SA" sz="5800" b="1" dirty="0"/>
          </a:p>
          <a:p>
            <a:pPr algn="ctr"/>
            <a:r>
              <a:rPr lang="ar-SA" sz="5800" b="1" dirty="0">
                <a:cs typeface="Arial" charset="0"/>
              </a:rPr>
              <a:t>قرب مني يا بني وانسى المشغولية</a:t>
            </a:r>
          </a:p>
          <a:p>
            <a:pPr algn="ctr"/>
            <a:r>
              <a:rPr lang="ar-SA" sz="5800" b="1" dirty="0">
                <a:latin typeface="Arial" charset="0"/>
                <a:cs typeface="Arial" charset="0"/>
              </a:rPr>
              <a:t>ضعفك حطه عل</a:t>
            </a:r>
            <a:r>
              <a:rPr lang="ar-EG" sz="5800" b="1" dirty="0">
                <a:latin typeface="Arial" charset="0"/>
                <a:cs typeface="Arial" charset="0"/>
              </a:rPr>
              <a:t>ى</a:t>
            </a:r>
            <a:r>
              <a:rPr lang="ar-SA" sz="5800" b="1" dirty="0">
                <a:latin typeface="Arial" charset="0"/>
                <a:cs typeface="Arial" charset="0"/>
              </a:rPr>
              <a:t> ألمك للتنقية</a:t>
            </a:r>
            <a:endParaRPr lang="ar-SA" sz="5800" b="1" dirty="0"/>
          </a:p>
          <a:p>
            <a:pPr algn="ctr"/>
            <a:r>
              <a:rPr lang="ar-SA" sz="5800" b="1" dirty="0">
                <a:latin typeface="Arial" charset="0"/>
                <a:cs typeface="Arial" charset="0"/>
              </a:rPr>
              <a:t>دمي يغسل إثمك يعفيك من العبودية</a:t>
            </a:r>
            <a:endParaRPr lang="ar-SA" sz="5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544068"/>
            <a:ext cx="9144000" cy="10505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endParaRPr lang="ar-SA" sz="88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(</a:t>
            </a:r>
            <a:r>
              <a:rPr lang="ar-SA" sz="8800" b="1" dirty="0" err="1">
                <a:solidFill>
                  <a:srgbClr val="003300"/>
                </a:solidFill>
                <a:cs typeface="Arial" charset="0"/>
              </a:rPr>
              <a:t>إقتربوا</a:t>
            </a: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 إلي </a:t>
            </a:r>
            <a:endParaRPr lang="ar-EG" sz="88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أقترب اليكم)2</a:t>
            </a:r>
          </a:p>
          <a:p>
            <a:pPr algn="ctr" rtl="1">
              <a:lnSpc>
                <a:spcPct val="200000"/>
              </a:lnSpc>
            </a:pPr>
            <a:endParaRPr lang="ar-SA" sz="8800" b="1" dirty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0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8330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sz="5400" b="1" dirty="0">
                <a:latin typeface="Arial" charset="0"/>
                <a:cs typeface="Arial" charset="0"/>
              </a:rPr>
              <a:t>2-</a:t>
            </a:r>
            <a:r>
              <a:rPr lang="ar-SA" sz="5400" b="1" dirty="0">
                <a:latin typeface="Arial" charset="0"/>
                <a:cs typeface="Arial" charset="0"/>
              </a:rPr>
              <a:t> </a:t>
            </a:r>
            <a:endParaRPr lang="ar-EG" sz="5400" b="1" dirty="0">
              <a:latin typeface="Arial" charset="0"/>
              <a:cs typeface="Arial" charset="0"/>
            </a:endParaRPr>
          </a:p>
          <a:p>
            <a:pPr algn="ctr" rtl="1">
              <a:spcBef>
                <a:spcPts val="1200"/>
              </a:spcBef>
            </a:pPr>
            <a:r>
              <a:rPr lang="ar-SA" sz="4800" b="1" dirty="0">
                <a:latin typeface="Arial" charset="0"/>
                <a:cs typeface="Arial" charset="0"/>
              </a:rPr>
              <a:t>تعال </a:t>
            </a:r>
            <a:r>
              <a:rPr lang="ar-SA" sz="4800" b="1" dirty="0" err="1">
                <a:latin typeface="Arial" charset="0"/>
                <a:cs typeface="Arial" charset="0"/>
              </a:rPr>
              <a:t>بايمان</a:t>
            </a:r>
            <a:r>
              <a:rPr lang="ar-SA" sz="4800" b="1" dirty="0">
                <a:latin typeface="Arial" charset="0"/>
                <a:cs typeface="Arial" charset="0"/>
              </a:rPr>
              <a:t> في إلهك</a:t>
            </a:r>
            <a:r>
              <a:rPr lang="ar-EG" sz="4800" b="1" dirty="0">
                <a:latin typeface="Arial" charset="0"/>
                <a:cs typeface="Arial" charset="0"/>
              </a:rPr>
              <a:t> </a:t>
            </a:r>
            <a:r>
              <a:rPr lang="ar-SA" sz="4800" b="1" dirty="0">
                <a:latin typeface="Arial" charset="0"/>
                <a:cs typeface="Arial" charset="0"/>
              </a:rPr>
              <a:t>تعال ده انا أغير حالك</a:t>
            </a:r>
            <a:endParaRPr lang="ar-SA" sz="4800" b="1" dirty="0"/>
          </a:p>
          <a:p>
            <a:pPr algn="ctr" rtl="1">
              <a:spcBef>
                <a:spcPts val="1200"/>
              </a:spcBef>
            </a:pPr>
            <a:r>
              <a:rPr lang="ar-SA" sz="5400" b="1" dirty="0">
                <a:latin typeface="Arial" charset="0"/>
                <a:cs typeface="Arial" charset="0"/>
              </a:rPr>
              <a:t>أسكب غمر روحي   ليحيا ما قد مات</a:t>
            </a:r>
            <a:endParaRPr lang="ar-SA" sz="5400" b="1" dirty="0"/>
          </a:p>
          <a:p>
            <a:pPr algn="ctr" rtl="1">
              <a:spcBef>
                <a:spcPts val="1200"/>
              </a:spcBef>
            </a:pPr>
            <a:r>
              <a:rPr lang="ar-SA" sz="5400" b="1" dirty="0">
                <a:latin typeface="Arial" charset="0"/>
                <a:cs typeface="Arial" charset="0"/>
              </a:rPr>
              <a:t>سلامي أنا أعطيك   روحي يشفع في</a:t>
            </a:r>
            <a:endParaRPr lang="ar-SA" sz="5400" b="1" dirty="0"/>
          </a:p>
          <a:p>
            <a:pPr algn="ctr" rtl="1">
              <a:spcBef>
                <a:spcPts val="1200"/>
              </a:spcBef>
            </a:pPr>
            <a:r>
              <a:rPr lang="ar-SA" sz="5400" b="1" dirty="0">
                <a:latin typeface="Arial" charset="0"/>
                <a:cs typeface="Times New Roman (Arabic)" charset="-78"/>
              </a:rPr>
              <a:t>حضوري في حياتك  يقدس أوقاتك</a:t>
            </a:r>
            <a:r>
              <a:rPr lang="ar-SA" sz="5400" b="1" dirty="0">
                <a:cs typeface="Times New Roman (Arabic)" charset="-78"/>
              </a:rPr>
              <a:t> </a:t>
            </a:r>
            <a:endParaRPr lang="en-CA" sz="5400" b="1" dirty="0">
              <a:cs typeface="Traditional Arabic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544068"/>
            <a:ext cx="9144000" cy="10505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endParaRPr lang="ar-SA" sz="88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(</a:t>
            </a:r>
            <a:r>
              <a:rPr lang="ar-SA" sz="8800" b="1" dirty="0" err="1">
                <a:solidFill>
                  <a:srgbClr val="003300"/>
                </a:solidFill>
                <a:cs typeface="Arial" charset="0"/>
              </a:rPr>
              <a:t>إقتربوا</a:t>
            </a: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 إلي </a:t>
            </a:r>
            <a:endParaRPr lang="ar-EG" sz="88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SA" sz="8800" b="1" dirty="0">
                <a:solidFill>
                  <a:srgbClr val="003300"/>
                </a:solidFill>
                <a:cs typeface="Arial" charset="0"/>
              </a:rPr>
              <a:t>أقترب اليكم)2</a:t>
            </a:r>
          </a:p>
          <a:p>
            <a:pPr algn="ctr" rtl="1">
              <a:lnSpc>
                <a:spcPct val="200000"/>
              </a:lnSpc>
            </a:pPr>
            <a:endParaRPr lang="ar-SA" sz="8800" b="1" dirty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8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79</Words>
  <Application>Microsoft Office PowerPoint</Application>
  <PresentationFormat>عرض على الشاشة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2023-12-21T14:47:06Z</dcterms:modified>
</cp:coreProperties>
</file>