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46" r:id="rId3"/>
    <p:sldId id="274" r:id="rId4"/>
    <p:sldId id="347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64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128512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/>
              <a:t>أقترب من عرش نعمتك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86336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أقترب من عرش نعمتك</a:t>
            </a:r>
            <a:br>
              <a:rPr lang="ar-EG" sz="8000" b="1" dirty="0"/>
            </a:br>
            <a:r>
              <a:rPr lang="ar-EG" sz="8000" b="1" dirty="0"/>
              <a:t>شهوتي آن </a:t>
            </a:r>
            <a:r>
              <a:rPr lang="ar-EG" sz="8000" b="1" dirty="0" err="1"/>
              <a:t>آبقى</a:t>
            </a:r>
            <a:r>
              <a:rPr lang="ar-EG" sz="8000" b="1" dirty="0"/>
              <a:t> قربك</a:t>
            </a:r>
            <a:br>
              <a:rPr lang="ar-EG" sz="8000" b="1" dirty="0"/>
            </a:br>
            <a:r>
              <a:rPr lang="ar-EG" sz="8000" b="1" dirty="0"/>
              <a:t>لتدخلني لمياه الراحة</a:t>
            </a:r>
            <a:br>
              <a:rPr lang="ar-EG" sz="8000" b="1" dirty="0"/>
            </a:br>
            <a:r>
              <a:rPr lang="ar-EG" sz="8000" b="1" dirty="0"/>
              <a:t>وتعرفني مقدار حبك</a:t>
            </a: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68025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حبك يسري في أعماقي</a:t>
            </a:r>
            <a:br>
              <a:rPr lang="ar-EG" sz="8000" b="1" dirty="0"/>
            </a:br>
            <a:r>
              <a:rPr lang="ar-EG" sz="8000" b="1" dirty="0"/>
              <a:t>يفيض فيَ بالشفا</a:t>
            </a:r>
            <a:br>
              <a:rPr lang="ar-EG" sz="8000" b="1" dirty="0"/>
            </a:br>
            <a:r>
              <a:rPr lang="ar-EG" sz="8000" b="1" dirty="0"/>
              <a:t>حبك يسري في أعماقي </a:t>
            </a:r>
          </a:p>
          <a:p>
            <a:pPr algn="ctr"/>
            <a:r>
              <a:rPr lang="ar-EG" sz="8000" b="1" dirty="0"/>
              <a:t>الآن يفيض فيَ بالسلام</a:t>
            </a:r>
            <a:br>
              <a:rPr lang="ar-EG" sz="80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5063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يسوع ... حبك عجيب</a:t>
            </a:r>
            <a:br>
              <a:rPr lang="ar-EG" sz="8000" b="1" dirty="0"/>
            </a:br>
            <a:r>
              <a:rPr lang="ar-EG" sz="8000" b="1" dirty="0"/>
              <a:t>يسوع ... آنت الحياة</a:t>
            </a:r>
            <a:br>
              <a:rPr lang="ar-EG" sz="8000" b="1" dirty="0"/>
            </a:br>
            <a:r>
              <a:rPr lang="ar-EG" sz="8000" b="1" dirty="0"/>
              <a:t>يسوع ... </a:t>
            </a:r>
            <a:r>
              <a:rPr lang="ar-EG" sz="8000" b="1" dirty="0" err="1"/>
              <a:t>آغلى</a:t>
            </a:r>
            <a:r>
              <a:rPr lang="ar-EG" sz="8000" b="1" dirty="0"/>
              <a:t> حبيب</a:t>
            </a:r>
            <a:br>
              <a:rPr lang="ar-EG" sz="8000" b="1" dirty="0"/>
            </a:br>
            <a:r>
              <a:rPr lang="ar-EG" sz="8000" b="1" dirty="0"/>
              <a:t>يسوع ... أنت </a:t>
            </a:r>
            <a:r>
              <a:rPr lang="ar-EG" sz="8000" b="1" dirty="0" err="1"/>
              <a:t>مشتهاي</a:t>
            </a:r>
            <a:endParaRPr lang="ar-EG" sz="8000" b="1" dirty="0"/>
          </a:p>
          <a:p>
            <a:pPr algn="ctr"/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1874</TotalTime>
  <Words>60</Words>
  <Application>Microsoft Office PowerPoint</Application>
  <PresentationFormat>عرض على الشاشة (4:3)</PresentationFormat>
  <Paragraphs>7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210</cp:revision>
  <dcterms:created xsi:type="dcterms:W3CDTF">2021-12-07T14:30:00Z</dcterms:created>
  <dcterms:modified xsi:type="dcterms:W3CDTF">2023-12-21T14:41:34Z</dcterms:modified>
</cp:coreProperties>
</file>