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48" y="3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4509"/>
            <a:ext cx="9144000" cy="3563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أفرح يسوع حررني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 أفرح يسوع حررني )3</a:t>
            </a:r>
            <a:br>
              <a:rPr lang="ar-EG" sz="8000" b="1" dirty="0"/>
            </a:br>
            <a:r>
              <a:rPr lang="ar-EG" sz="8000" b="1" dirty="0"/>
              <a:t>أشدو مجداً </a:t>
            </a:r>
            <a:r>
              <a:rPr lang="ar-EG" sz="8000" b="1" dirty="0" err="1"/>
              <a:t>هللويا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مجداً </a:t>
            </a:r>
            <a:r>
              <a:rPr lang="ar-EG" sz="8000" b="1" dirty="0" err="1"/>
              <a:t>هللويا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يسوع حررني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 أهتف يسوع حررني )3</a:t>
            </a:r>
            <a:br>
              <a:rPr lang="ar-EG" sz="8000" b="1" dirty="0"/>
            </a:br>
            <a:r>
              <a:rPr lang="ar-EG" sz="8000" b="1" dirty="0"/>
              <a:t>أشدو مجداً </a:t>
            </a:r>
            <a:r>
              <a:rPr lang="ar-EG" sz="8000" b="1" dirty="0" err="1"/>
              <a:t>هللويا</a:t>
            </a:r>
            <a:endParaRPr lang="ar-EG" sz="8000" b="1" dirty="0"/>
          </a:p>
          <a:p>
            <a:pPr algn="ctr" rtl="1"/>
            <a:r>
              <a:rPr lang="ar-EG" sz="8000" b="1" dirty="0"/>
              <a:t>مجداً </a:t>
            </a:r>
            <a:r>
              <a:rPr lang="ar-EG" sz="8000" b="1" dirty="0" err="1"/>
              <a:t>هللويا</a:t>
            </a:r>
            <a:endParaRPr lang="ar-EG" sz="8000" b="1" dirty="0"/>
          </a:p>
          <a:p>
            <a:pPr algn="ctr" rtl="1"/>
            <a:r>
              <a:rPr lang="ar-EG" sz="8000" b="1" dirty="0"/>
              <a:t> يسوع حررني</a:t>
            </a:r>
          </a:p>
          <a:p>
            <a:pPr algn="ctr"/>
            <a:br>
              <a:rPr lang="ar-EG" sz="80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85800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 أصفق يسوع حررني )3</a:t>
            </a:r>
            <a:br>
              <a:rPr lang="ar-EG" sz="8000" b="1" dirty="0"/>
            </a:br>
            <a:r>
              <a:rPr lang="ar-EG" sz="8000" b="1" dirty="0"/>
              <a:t>أشدو مجداً </a:t>
            </a:r>
            <a:r>
              <a:rPr lang="ar-EG" sz="8000" b="1" dirty="0" err="1"/>
              <a:t>هللويا</a:t>
            </a:r>
            <a:endParaRPr lang="ar-EG" sz="8000" b="1" dirty="0"/>
          </a:p>
          <a:p>
            <a:pPr algn="ctr" rtl="1"/>
            <a:r>
              <a:rPr lang="ar-EG" sz="8000" b="1" dirty="0"/>
              <a:t>مجداً </a:t>
            </a:r>
            <a:r>
              <a:rPr lang="ar-EG" sz="8000" b="1" dirty="0" err="1"/>
              <a:t>هللويا</a:t>
            </a:r>
            <a:endParaRPr lang="ar-EG" sz="8000" b="1" dirty="0"/>
          </a:p>
          <a:p>
            <a:pPr algn="ctr" rtl="1"/>
            <a:r>
              <a:rPr lang="ar-EG" sz="8000" b="1" dirty="0"/>
              <a:t> يسوع حررني</a:t>
            </a:r>
          </a:p>
          <a:p>
            <a:pPr algn="ctr"/>
            <a:br>
              <a:rPr lang="ar-EG" sz="80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51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210</cp:revision>
  <dcterms:created xsi:type="dcterms:W3CDTF">2021-12-07T14:30:00Z</dcterms:created>
  <dcterms:modified xsi:type="dcterms:W3CDTF">2024-04-09T09:34:17Z</dcterms:modified>
</cp:coreProperties>
</file>