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3" d="100"/>
          <a:sy n="63" d="100"/>
        </p:scale>
        <p:origin x="32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15609"/>
            <a:ext cx="9144000" cy="3216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افرح يا قلبي يسوع قالي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افرح يا قلبي يسوع قالي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أنت من اليوم </a:t>
            </a:r>
            <a:r>
              <a:rPr lang="ar-EG" sz="8000" b="1" dirty="0" err="1">
                <a:solidFill>
                  <a:srgbClr val="003300"/>
                </a:solidFill>
              </a:rPr>
              <a:t>هتكون</a:t>
            </a:r>
            <a:r>
              <a:rPr lang="ar-EG" sz="8000" b="1" dirty="0">
                <a:solidFill>
                  <a:srgbClr val="003300"/>
                </a:solidFill>
              </a:rPr>
              <a:t> ابني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وزمان الغربة هيولي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يا قلبي هنيني وغني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286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7200" b="1" dirty="0"/>
              <a:t>1- </a:t>
            </a:r>
          </a:p>
          <a:p>
            <a:pPr algn="ctr">
              <a:spcBef>
                <a:spcPts val="2400"/>
              </a:spcBef>
            </a:pPr>
            <a:r>
              <a:rPr lang="ar-EG" sz="7200" b="1" dirty="0" err="1"/>
              <a:t>تاني</a:t>
            </a:r>
            <a:r>
              <a:rPr lang="ar-EG" sz="7200" b="1" dirty="0"/>
              <a:t> </a:t>
            </a:r>
            <a:r>
              <a:rPr lang="ar-EG" sz="7200" b="1" dirty="0" err="1"/>
              <a:t>ماعدش</a:t>
            </a:r>
            <a:r>
              <a:rPr lang="ar-EG" sz="7200" b="1" dirty="0"/>
              <a:t> بكى ولا نوح</a:t>
            </a:r>
            <a:br>
              <a:rPr lang="ar-EG" sz="7200" b="1" dirty="0"/>
            </a:br>
            <a:r>
              <a:rPr lang="ar-EG" sz="7200" b="1" dirty="0" err="1"/>
              <a:t>تاني</a:t>
            </a:r>
            <a:r>
              <a:rPr lang="ar-EG" sz="7200" b="1" dirty="0"/>
              <a:t> مفيش خلاص و دموع</a:t>
            </a:r>
            <a:br>
              <a:rPr lang="ar-EG" sz="7200" b="1" dirty="0"/>
            </a:br>
            <a:r>
              <a:rPr lang="ar-EG" sz="7200" b="1" dirty="0"/>
              <a:t>اللي فداني الرب يسوع</a:t>
            </a:r>
            <a:br>
              <a:rPr lang="ar-EG" sz="7200" b="1" dirty="0"/>
            </a:br>
            <a:r>
              <a:rPr lang="ar-EG" sz="7200" b="1" dirty="0"/>
              <a:t> يا قلبي هنيني و غني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افرح يا قلبي يسوع قالي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أنت من اليوم </a:t>
            </a:r>
            <a:r>
              <a:rPr lang="ar-EG" sz="8000" b="1" dirty="0" err="1">
                <a:solidFill>
                  <a:srgbClr val="003300"/>
                </a:solidFill>
              </a:rPr>
              <a:t>هتكون</a:t>
            </a:r>
            <a:r>
              <a:rPr lang="ar-EG" sz="8000" b="1" dirty="0">
                <a:solidFill>
                  <a:srgbClr val="003300"/>
                </a:solidFill>
              </a:rPr>
              <a:t> ابني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وزمان الغربة هيولي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يا قلبي هنيني وغني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6600" b="1" dirty="0"/>
              <a:t>2- </a:t>
            </a:r>
          </a:p>
          <a:p>
            <a:pPr algn="ctr">
              <a:spcBef>
                <a:spcPts val="2400"/>
              </a:spcBef>
            </a:pPr>
            <a:r>
              <a:rPr lang="ar-EG" sz="7200" b="1" dirty="0"/>
              <a:t>فرحة كبيرة لكل الناس</a:t>
            </a:r>
            <a:br>
              <a:rPr lang="ar-EG" sz="7200" b="1" dirty="0"/>
            </a:br>
            <a:r>
              <a:rPr lang="ar-EG" sz="7200" b="1" dirty="0"/>
              <a:t> فرحة </a:t>
            </a:r>
            <a:r>
              <a:rPr lang="ar-EG" sz="7200" b="1" dirty="0" err="1"/>
              <a:t>ماعدش</a:t>
            </a:r>
            <a:r>
              <a:rPr lang="ar-EG" sz="7200" b="1" dirty="0"/>
              <a:t> فيها قصاص</a:t>
            </a:r>
            <a:br>
              <a:rPr lang="ar-EG" sz="7200" b="1" dirty="0"/>
            </a:br>
            <a:r>
              <a:rPr lang="ar-EG" sz="7200" b="1" dirty="0" err="1"/>
              <a:t>يسوعنا</a:t>
            </a:r>
            <a:r>
              <a:rPr lang="ar-EG" sz="7200" b="1" dirty="0"/>
              <a:t> قدم الخلاص</a:t>
            </a:r>
            <a:br>
              <a:rPr lang="ar-EG" sz="7200" b="1" dirty="0"/>
            </a:br>
            <a:r>
              <a:rPr lang="ar-EG" sz="7200" b="1" dirty="0"/>
              <a:t> يا قلبي هنيني وغني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افرح يا قلبي يسوع قالي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أنت من اليوم </a:t>
            </a:r>
            <a:r>
              <a:rPr lang="ar-EG" sz="8000" b="1" dirty="0" err="1">
                <a:solidFill>
                  <a:srgbClr val="003300"/>
                </a:solidFill>
              </a:rPr>
              <a:t>هتكون</a:t>
            </a:r>
            <a:r>
              <a:rPr lang="ar-EG" sz="8000" b="1" dirty="0">
                <a:solidFill>
                  <a:srgbClr val="003300"/>
                </a:solidFill>
              </a:rPr>
              <a:t> ابني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وزمان الغربة هيولي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يا قلبي هنيني وغني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48245"/>
            <a:ext cx="9144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6000" b="1" dirty="0"/>
              <a:t>3-</a:t>
            </a:r>
            <a:r>
              <a:rPr lang="ar-EG" sz="7200" b="1" dirty="0"/>
              <a:t> </a:t>
            </a:r>
          </a:p>
          <a:p>
            <a:pPr algn="ctr">
              <a:spcBef>
                <a:spcPts val="2400"/>
              </a:spcBef>
            </a:pPr>
            <a:r>
              <a:rPr lang="ar-EG" sz="6600" b="1" dirty="0"/>
              <a:t>مين زي مسيحي </a:t>
            </a:r>
            <a:r>
              <a:rPr lang="ar-EG" sz="6600" b="1" dirty="0" err="1"/>
              <a:t>قولولي</a:t>
            </a:r>
            <a:r>
              <a:rPr lang="ar-EG" sz="6600" b="1" dirty="0"/>
              <a:t> مين</a:t>
            </a:r>
            <a:br>
              <a:rPr lang="ar-EG" sz="7200" b="1" dirty="0"/>
            </a:br>
            <a:r>
              <a:rPr lang="ar-EG" sz="7200" b="1" dirty="0"/>
              <a:t>وهبني خلاص مجاني ثمين</a:t>
            </a:r>
            <a:br>
              <a:rPr lang="ar-EG" sz="7200" b="1" dirty="0"/>
            </a:br>
            <a:r>
              <a:rPr lang="ar-EG" sz="7200" b="1" dirty="0"/>
              <a:t>دمه اشتراني يا مؤمنين</a:t>
            </a:r>
            <a:br>
              <a:rPr lang="ar-EG" sz="7200" b="1" dirty="0"/>
            </a:br>
            <a:r>
              <a:rPr lang="ar-EG" sz="7200" b="1" dirty="0"/>
              <a:t> يا قلبي هنيني وغني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افرح يا قلبي يسوع قالي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أنت من اليوم </a:t>
            </a:r>
            <a:r>
              <a:rPr lang="ar-EG" sz="8000" b="1" dirty="0" err="1">
                <a:solidFill>
                  <a:srgbClr val="003300"/>
                </a:solidFill>
              </a:rPr>
              <a:t>هتكون</a:t>
            </a:r>
            <a:r>
              <a:rPr lang="ar-EG" sz="8000" b="1" dirty="0">
                <a:solidFill>
                  <a:srgbClr val="003300"/>
                </a:solidFill>
              </a:rPr>
              <a:t> ابني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و زمان الغربة هيولي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يا قلبي هنيني وغني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154</Words>
  <Application>Microsoft Office PowerPoint</Application>
  <PresentationFormat>عرض على الشاشة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2023-12-20T09:11:24Z</dcterms:modified>
</cp:coreProperties>
</file>