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75" r:id="rId2"/>
    <p:sldId id="346" r:id="rId3"/>
    <p:sldId id="347" r:id="rId4"/>
    <p:sldId id="348" r:id="rId5"/>
    <p:sldId id="349" r:id="rId6"/>
    <p:sldId id="350" r:id="rId7"/>
    <p:sldId id="351" r:id="rId8"/>
    <p:sldId id="352" r:id="rId9"/>
    <p:sldId id="353" r:id="rId10"/>
    <p:sldId id="354" r:id="rId11"/>
    <p:sldId id="355" r:id="rId12"/>
    <p:sldId id="356" r:id="rId13"/>
    <p:sldId id="357" r:id="rId14"/>
    <p:sldId id="358" r:id="rId15"/>
    <p:sldId id="359" r:id="rId16"/>
    <p:sldId id="360" r:id="rId17"/>
    <p:sldId id="361" r:id="rId18"/>
    <p:sldId id="362" r:id="rId19"/>
    <p:sldId id="363" r:id="rId20"/>
    <p:sldId id="364" r:id="rId21"/>
    <p:sldId id="365" r:id="rId22"/>
    <p:sldId id="366" r:id="rId23"/>
    <p:sldId id="367" r:id="rId24"/>
    <p:sldId id="368" r:id="rId25"/>
    <p:sldId id="369" r:id="rId26"/>
    <p:sldId id="370" r:id="rId27"/>
    <p:sldId id="371" r:id="rId28"/>
    <p:sldId id="372" r:id="rId29"/>
    <p:sldId id="373" r:id="rId30"/>
    <p:sldId id="374" r:id="rId31"/>
    <p:sldId id="375" r:id="rId32"/>
    <p:sldId id="376" r:id="rId33"/>
    <p:sldId id="377" r:id="rId34"/>
    <p:sldId id="378" r:id="rId35"/>
    <p:sldId id="379" r:id="rId36"/>
    <p:sldId id="380" r:id="rId37"/>
    <p:sldId id="381" r:id="rId38"/>
    <p:sldId id="382" r:id="rId39"/>
    <p:sldId id="383" r:id="rId40"/>
    <p:sldId id="384" r:id="rId41"/>
    <p:sldId id="385" r:id="rId42"/>
    <p:sldId id="386" r:id="rId43"/>
    <p:sldId id="387" r:id="rId44"/>
    <p:sldId id="388" r:id="rId45"/>
    <p:sldId id="389" r:id="rId46"/>
    <p:sldId id="390" r:id="rId47"/>
    <p:sldId id="391" r:id="rId48"/>
    <p:sldId id="392" r:id="rId49"/>
    <p:sldId id="393" r:id="rId50"/>
    <p:sldId id="394" r:id="rId51"/>
    <p:sldId id="395" r:id="rId52"/>
    <p:sldId id="396" r:id="rId53"/>
    <p:sldId id="293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  <p14:sldId id="355"/>
            <p14:sldId id="356"/>
            <p14:sldId id="357"/>
            <p14:sldId id="358"/>
            <p14:sldId id="359"/>
            <p14:sldId id="360"/>
            <p14:sldId id="361"/>
            <p14:sldId id="362"/>
            <p14:sldId id="363"/>
            <p14:sldId id="364"/>
            <p14:sldId id="365"/>
            <p14:sldId id="366"/>
            <p14:sldId id="367"/>
            <p14:sldId id="368"/>
            <p14:sldId id="369"/>
            <p14:sldId id="370"/>
            <p14:sldId id="371"/>
            <p14:sldId id="372"/>
            <p14:sldId id="373"/>
            <p14:sldId id="374"/>
            <p14:sldId id="375"/>
            <p14:sldId id="376"/>
            <p14:sldId id="377"/>
            <p14:sldId id="378"/>
            <p14:sldId id="379"/>
            <p14:sldId id="380"/>
            <p14:sldId id="381"/>
            <p14:sldId id="382"/>
            <p14:sldId id="383"/>
            <p14:sldId id="384"/>
            <p14:sldId id="385"/>
            <p14:sldId id="386"/>
            <p14:sldId id="387"/>
            <p14:sldId id="388"/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93" d="100"/>
          <a:sy n="93" d="100"/>
        </p:scale>
        <p:origin x="15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81597"/>
            <a:ext cx="9144000" cy="4319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7200" b="1" dirty="0"/>
              <a:t>افتح </a:t>
            </a:r>
            <a:r>
              <a:rPr lang="ar-EG" sz="7200" b="1" dirty="0" err="1"/>
              <a:t>فاي</a:t>
            </a:r>
            <a:r>
              <a:rPr lang="ar-EG" sz="7200" b="1" dirty="0"/>
              <a:t> بالتسبيح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/>
              <a:t>سبع مرات كل يوم</a:t>
            </a:r>
            <a:br>
              <a:rPr lang="ar-EG" sz="8800" b="1" dirty="0"/>
            </a:br>
            <a:r>
              <a:rPr lang="ar-EG" sz="8800" b="1" dirty="0"/>
              <a:t>كل يوم أبارك اسمك</a:t>
            </a:r>
            <a:br>
              <a:rPr lang="ar-EG" sz="8800" b="1" dirty="0"/>
            </a:br>
            <a:r>
              <a:rPr lang="ar-EG" sz="8800" b="1" dirty="0"/>
              <a:t>يا ربي يسوع المسيح</a:t>
            </a:r>
            <a:br>
              <a:rPr lang="ar-EG" sz="8800" b="1" dirty="0"/>
            </a:br>
            <a:r>
              <a:rPr lang="ar-EG" sz="8800" b="1" dirty="0" err="1"/>
              <a:t>إجعلني</a:t>
            </a:r>
            <a:r>
              <a:rPr lang="ar-EG" sz="8800" b="1" dirty="0"/>
              <a:t> من قسمك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/>
              <a:t>اشتاقت نفسي إليك</a:t>
            </a:r>
            <a:br>
              <a:rPr lang="ar-EG" sz="8800" b="1" dirty="0"/>
            </a:br>
            <a:r>
              <a:rPr lang="ar-EG" sz="8800" b="1" dirty="0"/>
              <a:t>كالأرض العطشانة</a:t>
            </a:r>
            <a:br>
              <a:rPr lang="ar-EG" sz="8800" b="1" dirty="0"/>
            </a:br>
            <a:r>
              <a:rPr lang="ar-EG" sz="8800" b="1" dirty="0" err="1"/>
              <a:t>ياربي</a:t>
            </a:r>
            <a:r>
              <a:rPr lang="ar-EG" sz="8800" b="1" dirty="0"/>
              <a:t> يسوع المسيح</a:t>
            </a:r>
            <a:br>
              <a:rPr lang="ar-EG" sz="8800" b="1" dirty="0"/>
            </a:br>
            <a:r>
              <a:rPr lang="ar-EG" sz="8800" b="1" dirty="0"/>
              <a:t>برحمتك لا تنسانا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/>
              <a:t>لا تنسي بيعتنا</a:t>
            </a:r>
            <a:br>
              <a:rPr lang="ar-EG" sz="8800" b="1" dirty="0"/>
            </a:br>
            <a:r>
              <a:rPr lang="ar-EG" sz="8800" b="1" dirty="0"/>
              <a:t>املأها من خيراتك</a:t>
            </a:r>
            <a:br>
              <a:rPr lang="ar-EG" sz="8800" b="1" dirty="0"/>
            </a:br>
            <a:r>
              <a:rPr lang="ar-EG" sz="8800" b="1" dirty="0" err="1"/>
              <a:t>ياربي</a:t>
            </a:r>
            <a:r>
              <a:rPr lang="ar-EG" sz="8800" b="1" dirty="0"/>
              <a:t> يسوع المسيح</a:t>
            </a:r>
            <a:br>
              <a:rPr lang="ar-EG" sz="8800" b="1" dirty="0"/>
            </a:br>
            <a:r>
              <a:rPr lang="ar-EG" sz="8800" b="1" dirty="0"/>
              <a:t>ثبتها بشهاداتك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/>
              <a:t>شهاداتك حلوة في حلقي</a:t>
            </a:r>
            <a:br>
              <a:rPr lang="ar-EG" sz="8800" b="1" dirty="0"/>
            </a:br>
            <a:r>
              <a:rPr lang="ar-EG" sz="8800" b="1" dirty="0"/>
              <a:t>كالشهد داخل فمي</a:t>
            </a:r>
            <a:br>
              <a:rPr lang="ar-EG" sz="8800" b="1" dirty="0"/>
            </a:br>
            <a:r>
              <a:rPr lang="ar-EG" sz="8800" b="1" dirty="0"/>
              <a:t>يا ربي يسوع المسيح</a:t>
            </a:r>
            <a:br>
              <a:rPr lang="ar-EG" sz="8800" b="1" dirty="0"/>
            </a:br>
            <a:r>
              <a:rPr lang="ar-EG" sz="8800" b="1" dirty="0" err="1"/>
              <a:t>إغسلني</a:t>
            </a:r>
            <a:r>
              <a:rPr lang="ar-EG" sz="8800" b="1" dirty="0"/>
              <a:t> من إثمي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/>
              <a:t>نشكر صانع الخيرات</a:t>
            </a:r>
            <a:br>
              <a:rPr lang="ar-EG" sz="8800" b="1" dirty="0"/>
            </a:br>
            <a:r>
              <a:rPr lang="ar-EG" sz="8800" b="1" dirty="0"/>
              <a:t>نسجد للرب يسوع</a:t>
            </a:r>
            <a:br>
              <a:rPr lang="ar-EG" sz="8800" b="1" dirty="0"/>
            </a:br>
            <a:r>
              <a:rPr lang="ar-EG" sz="8800" b="1" dirty="0"/>
              <a:t>المسيح رب القوات</a:t>
            </a:r>
            <a:br>
              <a:rPr lang="ar-EG" sz="8800" b="1" dirty="0"/>
            </a:br>
            <a:r>
              <a:rPr lang="ar-EG" sz="8800" b="1" dirty="0"/>
              <a:t>فلنركع له بخشوع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/>
              <a:t>رتب فينا أحكامك</a:t>
            </a:r>
            <a:br>
              <a:rPr lang="ar-EG" sz="8800" b="1" dirty="0"/>
            </a:br>
            <a:r>
              <a:rPr lang="ar-EG" sz="8800" b="1" dirty="0"/>
              <a:t>وبقولك ثبتنا</a:t>
            </a:r>
            <a:br>
              <a:rPr lang="ar-EG" sz="8800" b="1" dirty="0"/>
            </a:br>
            <a:r>
              <a:rPr lang="ar-EG" sz="8800" b="1" dirty="0" err="1"/>
              <a:t>ياربي</a:t>
            </a:r>
            <a:r>
              <a:rPr lang="ar-EG" sz="8800" b="1" dirty="0"/>
              <a:t> يسوع المسيح</a:t>
            </a:r>
            <a:br>
              <a:rPr lang="ar-EG" sz="8800" b="1" dirty="0"/>
            </a:br>
            <a:r>
              <a:rPr lang="ar-EG" sz="8800" b="1" dirty="0"/>
              <a:t>بارك كنيستنا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 err="1"/>
              <a:t>إرفع</a:t>
            </a:r>
            <a:r>
              <a:rPr lang="ar-EG" sz="8800" b="1" dirty="0"/>
              <a:t> شأن المسيحيين</a:t>
            </a:r>
            <a:br>
              <a:rPr lang="ar-EG" sz="8800" b="1" dirty="0"/>
            </a:br>
            <a:r>
              <a:rPr lang="ar-EG" sz="8800" b="1" dirty="0"/>
              <a:t>في جميع المسكونة</a:t>
            </a:r>
            <a:br>
              <a:rPr lang="ar-EG" sz="8800" b="1" dirty="0"/>
            </a:br>
            <a:r>
              <a:rPr lang="ar-EG" sz="8800" b="1" dirty="0" err="1"/>
              <a:t>ياربي</a:t>
            </a:r>
            <a:r>
              <a:rPr lang="ar-EG" sz="8800" b="1" dirty="0"/>
              <a:t> يسوع المسيح</a:t>
            </a:r>
            <a:br>
              <a:rPr lang="ar-EG" sz="8800" b="1" dirty="0"/>
            </a:br>
            <a:r>
              <a:rPr lang="ar-EG" sz="8800" b="1" dirty="0" err="1"/>
              <a:t>إشملهم</a:t>
            </a:r>
            <a:r>
              <a:rPr lang="ar-EG" sz="8800" b="1" dirty="0"/>
              <a:t> بمعونة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/>
              <a:t>وإن كنا فقراء من المال</a:t>
            </a:r>
            <a:br>
              <a:rPr lang="ar-EG" sz="8800" b="1" dirty="0"/>
            </a:br>
            <a:r>
              <a:rPr lang="ar-EG" sz="8800" b="1" dirty="0"/>
              <a:t>اسمك هو يكفينا</a:t>
            </a:r>
            <a:br>
              <a:rPr lang="ar-EG" sz="8800" b="1" dirty="0"/>
            </a:br>
            <a:r>
              <a:rPr lang="ar-EG" sz="8800" b="1" dirty="0" err="1"/>
              <a:t>ياربي</a:t>
            </a:r>
            <a:r>
              <a:rPr lang="ar-EG" sz="8800" b="1" dirty="0"/>
              <a:t> يسوع المسيح</a:t>
            </a:r>
            <a:br>
              <a:rPr lang="ar-EG" sz="8800" b="1" dirty="0"/>
            </a:br>
            <a:r>
              <a:rPr lang="ar-EG" sz="8800" b="1" dirty="0"/>
              <a:t>وصلاحك </a:t>
            </a:r>
            <a:r>
              <a:rPr lang="ar-EG" sz="8800" b="1" dirty="0" err="1"/>
              <a:t>يغنينا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/>
              <a:t>يجب </a:t>
            </a:r>
            <a:r>
              <a:rPr lang="ar-EG" sz="8800" b="1" dirty="0" err="1"/>
              <a:t>لك</a:t>
            </a:r>
            <a:r>
              <a:rPr lang="ar-EG" sz="8800" b="1" dirty="0"/>
              <a:t> التسبيح</a:t>
            </a:r>
            <a:br>
              <a:rPr lang="ar-EG" sz="8800" b="1" dirty="0"/>
            </a:br>
            <a:r>
              <a:rPr lang="ar-EG" sz="8800" b="1" dirty="0"/>
              <a:t>ينبغي </a:t>
            </a:r>
            <a:r>
              <a:rPr lang="ar-EG" sz="8800" b="1" dirty="0" err="1"/>
              <a:t>لك</a:t>
            </a:r>
            <a:r>
              <a:rPr lang="ar-EG" sz="8800" b="1" dirty="0"/>
              <a:t> البركات</a:t>
            </a:r>
            <a:br>
              <a:rPr lang="ar-EG" sz="8800" b="1" dirty="0"/>
            </a:br>
            <a:r>
              <a:rPr lang="ar-EG" sz="8800" b="1" dirty="0" err="1"/>
              <a:t>ياربي</a:t>
            </a:r>
            <a:r>
              <a:rPr lang="ar-EG" sz="8800" b="1" dirty="0"/>
              <a:t> يسوع المسيح</a:t>
            </a:r>
            <a:br>
              <a:rPr lang="ar-EG" sz="8800" b="1" dirty="0"/>
            </a:br>
            <a:r>
              <a:rPr lang="ar-EG" sz="8800" b="1" dirty="0"/>
              <a:t>ينبوع كل الخيرات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 err="1"/>
              <a:t>يارب</a:t>
            </a:r>
            <a:r>
              <a:rPr lang="ar-EG" sz="8800" b="1" dirty="0"/>
              <a:t> خلص شعبك</a:t>
            </a:r>
            <a:br>
              <a:rPr lang="ar-EG" sz="8800" b="1" dirty="0"/>
            </a:br>
            <a:r>
              <a:rPr lang="ar-EG" sz="8800" b="1" dirty="0"/>
              <a:t>وبارك ميراثك</a:t>
            </a:r>
            <a:br>
              <a:rPr lang="ar-EG" sz="8800" b="1" dirty="0"/>
            </a:br>
            <a:r>
              <a:rPr lang="ar-EG" sz="8800" b="1" dirty="0" err="1"/>
              <a:t>إرفع</a:t>
            </a:r>
            <a:r>
              <a:rPr lang="ar-EG" sz="8800" b="1" dirty="0"/>
              <a:t> شأنهم باسمك</a:t>
            </a:r>
            <a:br>
              <a:rPr lang="ar-EG" sz="8800" b="1" dirty="0"/>
            </a:br>
            <a:r>
              <a:rPr lang="ar-EG" sz="8800" b="1" dirty="0"/>
              <a:t>وورثهم ملكوتك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/>
              <a:t>افتح </a:t>
            </a:r>
            <a:r>
              <a:rPr lang="ar-EG" sz="8800" b="1" dirty="0" err="1"/>
              <a:t>فاي</a:t>
            </a:r>
            <a:r>
              <a:rPr lang="ar-EG" sz="8800" b="1" dirty="0"/>
              <a:t> بالتسبيح</a:t>
            </a:r>
            <a:br>
              <a:rPr lang="ar-EG" sz="8800" b="1" dirty="0"/>
            </a:br>
            <a:r>
              <a:rPr lang="ar-EG" sz="8800" b="1" dirty="0"/>
              <a:t>وأقول بقلب جريح</a:t>
            </a:r>
            <a:br>
              <a:rPr lang="ar-EG" sz="8800" b="1" dirty="0"/>
            </a:br>
            <a:r>
              <a:rPr lang="ar-EG" sz="8800" b="1" dirty="0"/>
              <a:t>يا ربي يسوع المسيح</a:t>
            </a:r>
            <a:br>
              <a:rPr lang="ar-EG" sz="8800" b="1" dirty="0"/>
            </a:br>
            <a:r>
              <a:rPr lang="ar-EG" sz="8800" b="1" dirty="0" err="1"/>
              <a:t>إعطني</a:t>
            </a:r>
            <a:r>
              <a:rPr lang="ar-EG" sz="8800" b="1" dirty="0"/>
              <a:t> لسان فصيح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/>
              <a:t>ملكوتك يا الهي</a:t>
            </a:r>
            <a:br>
              <a:rPr lang="ar-EG" sz="8800" b="1" dirty="0"/>
            </a:br>
            <a:r>
              <a:rPr lang="ar-EG" sz="8800" b="1" dirty="0"/>
              <a:t>ملكوتً أبدية</a:t>
            </a:r>
            <a:br>
              <a:rPr lang="ar-EG" sz="8800" b="1" dirty="0"/>
            </a:br>
            <a:r>
              <a:rPr lang="ar-EG" sz="8800" b="1" dirty="0"/>
              <a:t>وسيادتك يا ملكي</a:t>
            </a:r>
            <a:br>
              <a:rPr lang="ar-EG" sz="8800" b="1" dirty="0"/>
            </a:br>
            <a:r>
              <a:rPr lang="ar-EG" sz="8800" b="1" dirty="0"/>
              <a:t>سيادة أزلية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/>
              <a:t>أزلية ومرتفعة</a:t>
            </a:r>
            <a:br>
              <a:rPr lang="ar-EG" sz="8800" b="1" dirty="0"/>
            </a:br>
            <a:r>
              <a:rPr lang="ar-EG" sz="8800" b="1" dirty="0"/>
              <a:t>وعجيبة هي أفعالك</a:t>
            </a:r>
            <a:br>
              <a:rPr lang="ar-EG" sz="8800" b="1" dirty="0"/>
            </a:br>
            <a:r>
              <a:rPr lang="ar-EG" sz="8800" b="1" dirty="0"/>
              <a:t>يا ربي يسوع المسيح</a:t>
            </a:r>
            <a:br>
              <a:rPr lang="ar-EG" sz="8800" b="1" dirty="0"/>
            </a:br>
            <a:r>
              <a:rPr lang="ar-EG" sz="8800" b="1" dirty="0"/>
              <a:t>سيد كل ممالك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/>
              <a:t>ممالك الدنيا تزول</a:t>
            </a:r>
            <a:br>
              <a:rPr lang="ar-EG" sz="8800" b="1" dirty="0"/>
            </a:br>
            <a:r>
              <a:rPr lang="ar-EG" sz="8800" b="1" dirty="0"/>
              <a:t>والمال كله فاني</a:t>
            </a:r>
            <a:br>
              <a:rPr lang="ar-EG" sz="8800" b="1" dirty="0"/>
            </a:br>
            <a:r>
              <a:rPr lang="ar-EG" sz="8800" b="1" dirty="0"/>
              <a:t>يا ربي يسوع المسيح</a:t>
            </a:r>
            <a:br>
              <a:rPr lang="ar-EG" sz="8800" b="1" dirty="0"/>
            </a:br>
            <a:r>
              <a:rPr lang="ar-EG" sz="8800" b="1" dirty="0"/>
              <a:t>ملكك غير متناهي</a:t>
            </a:r>
            <a:br>
              <a:rPr lang="ar-EG" sz="8800" b="1" dirty="0"/>
            </a:b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/>
              <a:t>تنتهي الممالك</a:t>
            </a:r>
            <a:br>
              <a:rPr lang="ar-EG" sz="8800" b="1" dirty="0"/>
            </a:br>
            <a:r>
              <a:rPr lang="ar-EG" sz="8800" b="1" dirty="0"/>
              <a:t>تفني كنوز </a:t>
            </a:r>
            <a:r>
              <a:rPr lang="ar-EG" sz="8800" b="1" dirty="0" err="1"/>
              <a:t>الأمرا</a:t>
            </a:r>
            <a:br>
              <a:rPr lang="ar-EG" sz="8800" b="1" dirty="0"/>
            </a:br>
            <a:r>
              <a:rPr lang="ar-EG" sz="8800" b="1" dirty="0" err="1"/>
              <a:t>ياربي</a:t>
            </a:r>
            <a:r>
              <a:rPr lang="ar-EG" sz="8800" b="1" dirty="0"/>
              <a:t> يسوع المسيح</a:t>
            </a:r>
            <a:br>
              <a:rPr lang="ar-EG" sz="8800" b="1" dirty="0"/>
            </a:br>
            <a:r>
              <a:rPr lang="ar-EG" sz="8800" b="1" dirty="0"/>
              <a:t>أنت كنز </a:t>
            </a:r>
            <a:r>
              <a:rPr lang="ar-EG" sz="8800" b="1" dirty="0" err="1"/>
              <a:t>الفقرا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/>
              <a:t>فقراء شعبك </a:t>
            </a:r>
            <a:r>
              <a:rPr lang="ar-EG" sz="8800" b="1" dirty="0" err="1"/>
              <a:t>إغنيهم</a:t>
            </a:r>
            <a:br>
              <a:rPr lang="ar-EG" sz="8800" b="1" dirty="0"/>
            </a:br>
            <a:r>
              <a:rPr lang="ar-EG" sz="8800" b="1" dirty="0"/>
              <a:t>والمرضي اشفيهم</a:t>
            </a:r>
            <a:br>
              <a:rPr lang="ar-EG" sz="8800" b="1" dirty="0"/>
            </a:br>
            <a:r>
              <a:rPr lang="ar-EG" sz="8800" b="1" dirty="0"/>
              <a:t>والأيتام ربيهم</a:t>
            </a:r>
            <a:br>
              <a:rPr lang="ar-EG" sz="8800" b="1" dirty="0"/>
            </a:br>
            <a:r>
              <a:rPr lang="ar-EG" sz="8800" b="1" dirty="0"/>
              <a:t>من فضلك </a:t>
            </a:r>
            <a:r>
              <a:rPr lang="ar-EG" sz="8800" b="1" dirty="0" err="1"/>
              <a:t>إغنيهم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 err="1"/>
              <a:t>إغنيهم</a:t>
            </a:r>
            <a:r>
              <a:rPr lang="ar-EG" sz="8800" b="1" dirty="0"/>
              <a:t> من فضلك</a:t>
            </a:r>
            <a:br>
              <a:rPr lang="ar-EG" sz="8800" b="1" dirty="0"/>
            </a:br>
            <a:r>
              <a:rPr lang="ar-EG" sz="8800" b="1" dirty="0"/>
              <a:t>وأوف عن المديونين</a:t>
            </a:r>
            <a:br>
              <a:rPr lang="ar-EG" sz="8800" b="1" dirty="0"/>
            </a:br>
            <a:r>
              <a:rPr lang="ar-EG" sz="8800" b="1" dirty="0"/>
              <a:t>يا ربي يسوع المسيح</a:t>
            </a:r>
            <a:br>
              <a:rPr lang="ar-EG" sz="8800" b="1" dirty="0"/>
            </a:br>
            <a:r>
              <a:rPr lang="ar-EG" sz="8800" b="1" dirty="0"/>
              <a:t>أنت غني المحتاجين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/>
              <a:t>إن كنا محتاجين</a:t>
            </a:r>
            <a:br>
              <a:rPr lang="ar-EG" sz="8800" b="1" dirty="0"/>
            </a:br>
            <a:r>
              <a:rPr lang="ar-EG" sz="8800" b="1" dirty="0"/>
              <a:t>فلنا درة ثمينة</a:t>
            </a:r>
            <a:br>
              <a:rPr lang="ar-EG" sz="8800" b="1" dirty="0"/>
            </a:br>
            <a:r>
              <a:rPr lang="ar-EG" sz="8800" b="1" dirty="0"/>
              <a:t>لنا الحجر الكريم</a:t>
            </a:r>
            <a:br>
              <a:rPr lang="ar-EG" sz="8800" b="1" dirty="0"/>
            </a:br>
            <a:r>
              <a:rPr lang="ar-EG" sz="8800" b="1" dirty="0"/>
              <a:t>يسوع غالي القيمة</a:t>
            </a:r>
            <a:br>
              <a:rPr lang="ar-EG" sz="8800" b="1" dirty="0"/>
            </a:b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/>
              <a:t>غالي القيمة وكريم</a:t>
            </a:r>
            <a:br>
              <a:rPr lang="ar-EG" sz="8800" b="1" dirty="0"/>
            </a:br>
            <a:r>
              <a:rPr lang="ar-EG" sz="8800" b="1" dirty="0"/>
              <a:t>أغلي من الدنيا تمام</a:t>
            </a:r>
            <a:br>
              <a:rPr lang="ar-EG" sz="8800" b="1" dirty="0"/>
            </a:br>
            <a:r>
              <a:rPr lang="ar-EG" sz="8800" b="1" dirty="0"/>
              <a:t>اسمك يسوع المسيح</a:t>
            </a:r>
            <a:br>
              <a:rPr lang="ar-EG" sz="8800" b="1" dirty="0"/>
            </a:br>
            <a:r>
              <a:rPr lang="ar-EG" sz="8800" b="1" dirty="0"/>
              <a:t>غافر كل الآثام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/>
              <a:t>غافر كل الذنوب</a:t>
            </a:r>
            <a:br>
              <a:rPr lang="ar-EG" sz="8800" b="1" dirty="0"/>
            </a:br>
            <a:r>
              <a:rPr lang="ar-EG" sz="8800" b="1" dirty="0"/>
              <a:t>سامع لمن يدعوه</a:t>
            </a:r>
            <a:br>
              <a:rPr lang="ar-EG" sz="8800" b="1" dirty="0"/>
            </a:br>
            <a:r>
              <a:rPr lang="ar-EG" sz="8800" b="1" dirty="0"/>
              <a:t>تعترف له كل الشعوب</a:t>
            </a:r>
            <a:br>
              <a:rPr lang="ar-EG" sz="8800" b="1" dirty="0"/>
            </a:br>
            <a:r>
              <a:rPr lang="ar-EG" sz="8800" b="1" dirty="0"/>
              <a:t>والملوك يسبحونه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/>
              <a:t>سبحوه يا كل الأمم</a:t>
            </a:r>
            <a:br>
              <a:rPr lang="ar-EG" sz="8800" b="1" dirty="0"/>
            </a:br>
            <a:r>
              <a:rPr lang="ar-EG" sz="8800" b="1" dirty="0"/>
              <a:t>مجدوه يا كل الشعوب</a:t>
            </a:r>
            <a:br>
              <a:rPr lang="ar-EG" sz="8800" b="1" dirty="0"/>
            </a:br>
            <a:r>
              <a:rPr lang="ar-EG" sz="8800" b="1" dirty="0"/>
              <a:t>يا ربي يسوع المسيح</a:t>
            </a:r>
            <a:br>
              <a:rPr lang="ar-EG" sz="8800" b="1" dirty="0"/>
            </a:br>
            <a:r>
              <a:rPr lang="ar-EG" sz="8800" b="1" dirty="0"/>
              <a:t>أنت تبلِغنا المطلوب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/>
              <a:t>لكي اسبح اسمك</a:t>
            </a:r>
            <a:br>
              <a:rPr lang="ar-EG" sz="8800" b="1" dirty="0"/>
            </a:br>
            <a:r>
              <a:rPr lang="ar-EG" sz="8800" b="1" dirty="0"/>
              <a:t>واشكر فضل إنعامك</a:t>
            </a:r>
            <a:br>
              <a:rPr lang="ar-EG" sz="8800" b="1" dirty="0"/>
            </a:br>
            <a:r>
              <a:rPr lang="ar-EG" sz="8800" b="1" dirty="0"/>
              <a:t>يا ربي يسوع المسيح</a:t>
            </a:r>
            <a:br>
              <a:rPr lang="ar-EG" sz="8800" b="1" dirty="0"/>
            </a:br>
            <a:r>
              <a:rPr lang="ar-EG" sz="8800" b="1" dirty="0"/>
              <a:t>علمني أحكامك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 err="1"/>
              <a:t>مطلوبنا</a:t>
            </a:r>
            <a:r>
              <a:rPr lang="ar-EG" sz="8800" b="1" dirty="0"/>
              <a:t> ملكوتك</a:t>
            </a:r>
            <a:br>
              <a:rPr lang="ar-EG" sz="8800" b="1" dirty="0"/>
            </a:br>
            <a:r>
              <a:rPr lang="ar-EG" sz="8800" b="1" dirty="0" err="1"/>
              <a:t>ومراحمك</a:t>
            </a:r>
            <a:r>
              <a:rPr lang="ar-EG" sz="8800" b="1" dirty="0"/>
              <a:t> موجودة</a:t>
            </a:r>
            <a:br>
              <a:rPr lang="ar-EG" sz="8800" b="1" dirty="0"/>
            </a:br>
            <a:r>
              <a:rPr lang="ar-EG" sz="8800" b="1" dirty="0"/>
              <a:t>يا ربي يسوع المسيح</a:t>
            </a:r>
            <a:br>
              <a:rPr lang="ar-EG" sz="8800" b="1" dirty="0"/>
            </a:br>
            <a:r>
              <a:rPr lang="ar-EG" sz="8800" b="1" dirty="0"/>
              <a:t>يا من طبعه الجودة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/>
              <a:t>صاحب جودة وكريم</a:t>
            </a:r>
            <a:br>
              <a:rPr lang="ar-EG" sz="8800" b="1" dirty="0"/>
            </a:br>
            <a:r>
              <a:rPr lang="ar-EG" sz="8800" b="1" dirty="0"/>
              <a:t>وليس له قط نظير</a:t>
            </a:r>
            <a:br>
              <a:rPr lang="ar-EG" sz="8800" b="1" dirty="0"/>
            </a:br>
            <a:r>
              <a:rPr lang="ar-EG" sz="8800" b="1" dirty="0"/>
              <a:t>يا ربي يسوع المسيح</a:t>
            </a:r>
            <a:br>
              <a:rPr lang="ar-EG" sz="8800" b="1" dirty="0"/>
            </a:br>
            <a:r>
              <a:rPr lang="ar-EG" sz="8800" b="1" dirty="0"/>
              <a:t>أنت على الكل بصير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/>
              <a:t>بصير ومتطلع</a:t>
            </a:r>
            <a:br>
              <a:rPr lang="ar-EG" sz="8800" b="1" dirty="0"/>
            </a:br>
            <a:r>
              <a:rPr lang="ar-EG" sz="8800" b="1" dirty="0"/>
              <a:t>علينا بتدابيرك</a:t>
            </a:r>
            <a:br>
              <a:rPr lang="ar-EG" sz="8800" b="1" dirty="0"/>
            </a:br>
            <a:r>
              <a:rPr lang="ar-EG" sz="8800" b="1" dirty="0"/>
              <a:t>يا ربي يسوع المسيح</a:t>
            </a:r>
            <a:br>
              <a:rPr lang="ar-EG" sz="8800" b="1" dirty="0"/>
            </a:br>
            <a:r>
              <a:rPr lang="ar-EG" sz="8800" b="1" dirty="0"/>
              <a:t>لا تحوجنا لغيرك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/>
              <a:t>لا نعرف غيرك</a:t>
            </a:r>
            <a:br>
              <a:rPr lang="ar-EG" sz="8800" b="1" dirty="0"/>
            </a:br>
            <a:r>
              <a:rPr lang="ar-EG" sz="8800" b="1" dirty="0"/>
              <a:t>إله بإنجيلك صدقنا</a:t>
            </a:r>
            <a:br>
              <a:rPr lang="ar-EG" sz="8800" b="1" dirty="0"/>
            </a:br>
            <a:r>
              <a:rPr lang="ar-EG" sz="8800" b="1" dirty="0"/>
              <a:t>أنت هو ابن الله</a:t>
            </a:r>
            <a:br>
              <a:rPr lang="ar-EG" sz="8800" b="1" dirty="0"/>
            </a:br>
            <a:r>
              <a:rPr lang="ar-EG" sz="8800" b="1" dirty="0"/>
              <a:t>في إيمانك ثبتنا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/>
              <a:t>ثبتنا على الإيمان</a:t>
            </a:r>
            <a:br>
              <a:rPr lang="ar-EG" sz="8800" b="1" dirty="0"/>
            </a:br>
            <a:r>
              <a:rPr lang="ar-EG" sz="8800" b="1" dirty="0"/>
              <a:t>وأنهضنا من كل ملل</a:t>
            </a:r>
            <a:br>
              <a:rPr lang="ar-EG" sz="8800" b="1" dirty="0"/>
            </a:br>
            <a:r>
              <a:rPr lang="ar-EG" sz="8800" b="1" dirty="0" err="1"/>
              <a:t>ياربي</a:t>
            </a:r>
            <a:r>
              <a:rPr lang="ar-EG" sz="8800" b="1" dirty="0"/>
              <a:t> يسوع المسيح</a:t>
            </a:r>
            <a:br>
              <a:rPr lang="ar-EG" sz="8800" b="1" dirty="0"/>
            </a:br>
            <a:r>
              <a:rPr lang="ar-EG" sz="8800" b="1" dirty="0"/>
              <a:t>باسمك نتهلل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/>
              <a:t>نتهلل بالألحان</a:t>
            </a:r>
            <a:br>
              <a:rPr lang="ar-EG" sz="8800" b="1" dirty="0"/>
            </a:br>
            <a:r>
              <a:rPr lang="ar-EG" sz="8800" b="1" dirty="0"/>
              <a:t>ونرتل بالمزمور</a:t>
            </a:r>
            <a:br>
              <a:rPr lang="ar-EG" sz="8800" b="1" dirty="0"/>
            </a:br>
            <a:r>
              <a:rPr lang="ar-EG" sz="8800" b="1" dirty="0"/>
              <a:t>يا ربي يسوع المسيح</a:t>
            </a:r>
            <a:br>
              <a:rPr lang="ar-EG" sz="8800" b="1" dirty="0"/>
            </a:br>
            <a:r>
              <a:rPr lang="ar-EG" sz="8800" b="1" dirty="0"/>
              <a:t>تسبيحك بهجة وسرور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/>
              <a:t>سرورنا تسابيحك</a:t>
            </a:r>
            <a:br>
              <a:rPr lang="ar-EG" sz="8800" b="1" dirty="0"/>
            </a:br>
            <a:r>
              <a:rPr lang="ar-EG" sz="8800" b="1" dirty="0"/>
              <a:t>بهجتنا هي مجدك</a:t>
            </a:r>
            <a:br>
              <a:rPr lang="ar-EG" sz="8800" b="1" dirty="0"/>
            </a:br>
            <a:r>
              <a:rPr lang="ar-EG" sz="8800" b="1" dirty="0"/>
              <a:t>يا ربي يسوع المسيح</a:t>
            </a:r>
            <a:br>
              <a:rPr lang="ar-EG" sz="8800" b="1" dirty="0"/>
            </a:br>
            <a:r>
              <a:rPr lang="ar-EG" sz="8800" b="1" dirty="0"/>
              <a:t>العظمة لك وحدك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/>
              <a:t>لك وحدك أنا أخطيت</a:t>
            </a:r>
            <a:br>
              <a:rPr lang="ar-EG" sz="8800" b="1" dirty="0"/>
            </a:br>
            <a:r>
              <a:rPr lang="ar-EG" sz="8800" b="1" dirty="0"/>
              <a:t>وصنعت الشر أمامك</a:t>
            </a:r>
            <a:br>
              <a:rPr lang="ar-EG" sz="8800" b="1" dirty="0"/>
            </a:br>
            <a:r>
              <a:rPr lang="ar-EG" sz="8800" b="1" dirty="0"/>
              <a:t>لتصدق في أقوالك</a:t>
            </a:r>
            <a:br>
              <a:rPr lang="ar-EG" sz="8800" b="1" dirty="0"/>
            </a:br>
            <a:r>
              <a:rPr lang="ar-EG" sz="8800" b="1" dirty="0"/>
              <a:t>وتغلب في أحكامك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/>
              <a:t>أحكامك حق وعدل</a:t>
            </a:r>
            <a:br>
              <a:rPr lang="ar-EG" sz="8800" b="1" dirty="0"/>
            </a:br>
            <a:r>
              <a:rPr lang="ar-EG" sz="8800" b="1" dirty="0"/>
              <a:t>ومراحمك متسعة</a:t>
            </a:r>
            <a:br>
              <a:rPr lang="ar-EG" sz="8800" b="1" dirty="0"/>
            </a:br>
            <a:r>
              <a:rPr lang="ar-EG" sz="8800" b="1" dirty="0"/>
              <a:t>يا ربي يسوع المسيح</a:t>
            </a:r>
            <a:br>
              <a:rPr lang="ar-EG" sz="8800" b="1" dirty="0"/>
            </a:br>
            <a:r>
              <a:rPr lang="ar-EG" sz="8800" b="1" dirty="0"/>
              <a:t>ارحم نفسي المتضعة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 err="1"/>
              <a:t>أتضعت</a:t>
            </a:r>
            <a:r>
              <a:rPr lang="ar-EG" sz="8800" b="1" dirty="0"/>
              <a:t> أمام مجدك</a:t>
            </a:r>
            <a:br>
              <a:rPr lang="ar-EG" sz="8800" b="1" dirty="0"/>
            </a:br>
            <a:r>
              <a:rPr lang="ar-EG" sz="8800" b="1" dirty="0" err="1"/>
              <a:t>وإتكلت</a:t>
            </a:r>
            <a:r>
              <a:rPr lang="ar-EG" sz="8800" b="1" dirty="0"/>
              <a:t> على أقوالك</a:t>
            </a:r>
            <a:br>
              <a:rPr lang="ar-EG" sz="8800" b="1" dirty="0"/>
            </a:br>
            <a:r>
              <a:rPr lang="ar-EG" sz="8800" b="1" dirty="0"/>
              <a:t>يا ربي يسوع المسيح</a:t>
            </a:r>
            <a:br>
              <a:rPr lang="ar-EG" sz="8800" b="1" dirty="0"/>
            </a:br>
            <a:r>
              <a:rPr lang="ar-EG" sz="8800" b="1" dirty="0"/>
              <a:t>لا تطرحني على شمالك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/>
              <a:t>قدوس اسمك وعجيب</a:t>
            </a:r>
            <a:br>
              <a:rPr lang="ar-EG" sz="8800" b="1" dirty="0"/>
            </a:br>
            <a:r>
              <a:rPr lang="ar-EG" sz="8800" b="1" dirty="0"/>
              <a:t>وممجد في قديسيك</a:t>
            </a:r>
            <a:br>
              <a:rPr lang="ar-EG" sz="8800" b="1" dirty="0"/>
            </a:br>
            <a:r>
              <a:rPr lang="ar-EG" sz="8800" b="1" dirty="0"/>
              <a:t>يا ربي يسوع المسيح</a:t>
            </a:r>
            <a:br>
              <a:rPr lang="ar-EG" sz="8800" b="1" dirty="0"/>
            </a:br>
            <a:r>
              <a:rPr lang="ar-EG" sz="8800" b="1" dirty="0"/>
              <a:t>ارحم صنعة يديك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/>
              <a:t>على شمالك لا توقفني</a:t>
            </a:r>
            <a:br>
              <a:rPr lang="ar-EG" sz="8800" b="1" dirty="0"/>
            </a:br>
            <a:r>
              <a:rPr lang="ar-EG" sz="8800" b="1" dirty="0"/>
              <a:t>مع القوم الأشرار</a:t>
            </a:r>
            <a:br>
              <a:rPr lang="ar-EG" sz="8800" b="1" dirty="0"/>
            </a:br>
            <a:r>
              <a:rPr lang="ar-EG" sz="8800" b="1" dirty="0"/>
              <a:t>أسألك أن تقبلني</a:t>
            </a:r>
            <a:br>
              <a:rPr lang="ar-EG" sz="8800" b="1" dirty="0"/>
            </a:br>
            <a:r>
              <a:rPr lang="ar-EG" sz="8800" b="1" dirty="0"/>
              <a:t>كما قبلت العشار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/>
              <a:t>أصرخ بصوت </a:t>
            </a:r>
            <a:r>
              <a:rPr lang="ar-EG" sz="8800" b="1" dirty="0" err="1"/>
              <a:t>العشار</a:t>
            </a:r>
            <a:br>
              <a:rPr lang="ar-EG" sz="8800" b="1" dirty="0"/>
            </a:br>
            <a:r>
              <a:rPr lang="ar-EG" sz="8800" b="1" dirty="0"/>
              <a:t>وأنا برأسي مطاطي</a:t>
            </a:r>
            <a:br>
              <a:rPr lang="ar-EG" sz="8800" b="1" dirty="0"/>
            </a:br>
            <a:r>
              <a:rPr lang="ar-EG" sz="8800" b="1" dirty="0"/>
              <a:t>اللهم اغفر لي الأوزار</a:t>
            </a:r>
            <a:br>
              <a:rPr lang="ar-EG" sz="8800" b="1" dirty="0"/>
            </a:br>
            <a:r>
              <a:rPr lang="ar-EG" sz="8800" b="1" dirty="0"/>
              <a:t>فأنا عبدك </a:t>
            </a:r>
            <a:r>
              <a:rPr lang="ar-EG" sz="8800" b="1" dirty="0" err="1"/>
              <a:t>الخاطي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/>
              <a:t>الخطية من طبعي</a:t>
            </a:r>
            <a:br>
              <a:rPr lang="ar-EG" sz="8800" b="1" dirty="0"/>
            </a:br>
            <a:r>
              <a:rPr lang="ar-EG" sz="8800" b="1" dirty="0"/>
              <a:t>وأنت طبعك الاحسان</a:t>
            </a:r>
            <a:br>
              <a:rPr lang="ar-EG" sz="8800" b="1" dirty="0"/>
            </a:br>
            <a:r>
              <a:rPr lang="ar-EG" sz="8800" b="1" dirty="0"/>
              <a:t>ليس عبد بلا خطية</a:t>
            </a:r>
            <a:br>
              <a:rPr lang="ar-EG" sz="8800" b="1" dirty="0"/>
            </a:br>
            <a:r>
              <a:rPr lang="ar-EG" sz="8800" b="1" dirty="0"/>
              <a:t>ولا سيد بلا غفران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/>
              <a:t>الغفران من عندك</a:t>
            </a:r>
            <a:br>
              <a:rPr lang="ar-EG" sz="8800" b="1" dirty="0"/>
            </a:br>
            <a:r>
              <a:rPr lang="ar-EG" sz="8800" b="1" dirty="0"/>
              <a:t>والرحمة هي من قِبَلك</a:t>
            </a:r>
            <a:br>
              <a:rPr lang="ar-EG" sz="8800" b="1" dirty="0"/>
            </a:br>
            <a:r>
              <a:rPr lang="ar-EG" sz="8800" b="1" dirty="0"/>
              <a:t>يا ربي يسوع المسيح</a:t>
            </a:r>
            <a:br>
              <a:rPr lang="ar-EG" sz="8800" b="1" dirty="0"/>
            </a:br>
            <a:r>
              <a:rPr lang="ar-EG" sz="8800" b="1" dirty="0"/>
              <a:t>اهديني الى سبلك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/>
              <a:t>سبلك تاهت عني</a:t>
            </a:r>
            <a:br>
              <a:rPr lang="ar-EG" sz="8800" b="1" dirty="0"/>
            </a:br>
            <a:r>
              <a:rPr lang="ar-EG" sz="8800" b="1" dirty="0"/>
              <a:t>والعمر فرغ مني</a:t>
            </a:r>
            <a:br>
              <a:rPr lang="ar-EG" sz="8800" b="1" dirty="0"/>
            </a:br>
            <a:r>
              <a:rPr lang="ar-EG" sz="8800" b="1" dirty="0"/>
              <a:t>أسألك أن تقبلني</a:t>
            </a:r>
            <a:br>
              <a:rPr lang="ar-EG" sz="8800" b="1" dirty="0"/>
            </a:br>
            <a:r>
              <a:rPr lang="ar-EG" sz="8800" b="1" dirty="0"/>
              <a:t>والتوبة أعطيني</a:t>
            </a:r>
            <a:br>
              <a:rPr lang="ar-EG" sz="8800" b="1" dirty="0"/>
            </a:b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 err="1"/>
              <a:t>إعطيني</a:t>
            </a:r>
            <a:r>
              <a:rPr lang="ar-EG" sz="8800" b="1" dirty="0"/>
              <a:t> التوبة والغفران</a:t>
            </a:r>
            <a:br>
              <a:rPr lang="ar-EG" sz="8800" b="1" dirty="0"/>
            </a:br>
            <a:r>
              <a:rPr lang="ar-EG" sz="8800" b="1" dirty="0"/>
              <a:t>ونقيني من كل عيوبي</a:t>
            </a:r>
            <a:br>
              <a:rPr lang="ar-EG" sz="8800" b="1" dirty="0"/>
            </a:br>
            <a:r>
              <a:rPr lang="ar-EG" sz="8800" b="1" dirty="0"/>
              <a:t>يا ربي يسوع المسيح</a:t>
            </a:r>
            <a:br>
              <a:rPr lang="ar-EG" sz="8800" b="1" dirty="0"/>
            </a:br>
            <a:r>
              <a:rPr lang="ar-EG" sz="8800" b="1" dirty="0"/>
              <a:t>اغفر لي ذنوبي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/>
              <a:t>ذنوبي ثقلت فوق رأسي</a:t>
            </a:r>
            <a:br>
              <a:rPr lang="ar-EG" sz="8800" b="1" dirty="0"/>
            </a:br>
            <a:r>
              <a:rPr lang="ar-EG" sz="8800" b="1" dirty="0"/>
              <a:t>كحمل ثقيل قاسي</a:t>
            </a:r>
            <a:br>
              <a:rPr lang="ar-EG" sz="8800" b="1" dirty="0"/>
            </a:br>
            <a:r>
              <a:rPr lang="ar-EG" sz="8800" b="1" dirty="0"/>
              <a:t>يا ربي يسوع المسيح</a:t>
            </a:r>
            <a:br>
              <a:rPr lang="ar-EG" sz="8800" b="1" dirty="0"/>
            </a:br>
            <a:r>
              <a:rPr lang="ar-EG" sz="8800" b="1" dirty="0" err="1"/>
              <a:t>إشف</a:t>
            </a:r>
            <a:r>
              <a:rPr lang="ar-EG" sz="8800" b="1" dirty="0"/>
              <a:t> كل حواسي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/>
              <a:t>مراحمك يا الهي</a:t>
            </a:r>
            <a:br>
              <a:rPr lang="ar-EG" sz="8800" b="1" dirty="0"/>
            </a:br>
            <a:r>
              <a:rPr lang="ar-EG" sz="8800" b="1" dirty="0"/>
              <a:t>هي كثيرة جداً</a:t>
            </a:r>
            <a:br>
              <a:rPr lang="ar-EG" sz="8800" b="1" dirty="0"/>
            </a:br>
            <a:r>
              <a:rPr lang="ar-EG" sz="8800" b="1" dirty="0"/>
              <a:t>مراحمك يا الهي</a:t>
            </a:r>
            <a:br>
              <a:rPr lang="ar-EG" sz="8800" b="1" dirty="0"/>
            </a:br>
            <a:r>
              <a:rPr lang="ar-EG" sz="8800" b="1" dirty="0"/>
              <a:t>لا يُحصى لها عدد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/>
              <a:t>مراحمك يا الهي</a:t>
            </a:r>
            <a:br>
              <a:rPr lang="ar-EG" sz="8800" b="1" dirty="0"/>
            </a:br>
            <a:r>
              <a:rPr lang="ar-EG" sz="8800" b="1" dirty="0"/>
              <a:t>أكثر من نبات الأرض</a:t>
            </a:r>
            <a:br>
              <a:rPr lang="ar-EG" sz="8800" b="1" dirty="0"/>
            </a:br>
            <a:r>
              <a:rPr lang="ar-EG" sz="8800" b="1" dirty="0"/>
              <a:t>مراحمك يا الهي</a:t>
            </a:r>
            <a:br>
              <a:rPr lang="ar-EG" sz="8800" b="1" dirty="0"/>
            </a:br>
            <a:r>
              <a:rPr lang="ar-EG" sz="8800" b="1" dirty="0"/>
              <a:t>قد فاقت كل عدد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/>
              <a:t>مراحمك يا الهي</a:t>
            </a:r>
            <a:br>
              <a:rPr lang="ar-EG" sz="8800" b="1" dirty="0"/>
            </a:br>
            <a:r>
              <a:rPr lang="ar-EG" sz="8800" b="1" dirty="0"/>
              <a:t>كقطرات الأمطار</a:t>
            </a:r>
            <a:br>
              <a:rPr lang="ar-EG" sz="8800" b="1" dirty="0"/>
            </a:br>
            <a:r>
              <a:rPr lang="ar-EG" sz="8800" b="1" dirty="0"/>
              <a:t>مراحمك يا الهي</a:t>
            </a:r>
            <a:br>
              <a:rPr lang="ar-EG" sz="8800" b="1" dirty="0"/>
            </a:br>
            <a:r>
              <a:rPr lang="ar-EG" sz="8800" b="1" dirty="0"/>
              <a:t>أكثر من رمل البحار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/>
              <a:t>مستحق ومستوجب</a:t>
            </a:r>
            <a:br>
              <a:rPr lang="ar-EG" sz="8800" b="1" dirty="0"/>
            </a:br>
            <a:r>
              <a:rPr lang="ar-EG" sz="8800" b="1" dirty="0"/>
              <a:t>التسابيح </a:t>
            </a:r>
            <a:r>
              <a:rPr lang="ar-EG" sz="8800" b="1" dirty="0" err="1"/>
              <a:t>والتماجيد</a:t>
            </a:r>
            <a:br>
              <a:rPr lang="ar-EG" sz="8800" b="1" dirty="0"/>
            </a:br>
            <a:r>
              <a:rPr lang="ar-EG" sz="8800" b="1" dirty="0"/>
              <a:t>يا ربي يسوع المسيح</a:t>
            </a:r>
            <a:br>
              <a:rPr lang="ar-EG" sz="8800" b="1" dirty="0"/>
            </a:br>
            <a:r>
              <a:rPr lang="ar-EG" sz="8800" b="1" dirty="0"/>
              <a:t>تسبيحك حلو لذيذ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755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/>
              <a:t>مراحمك يا الهي</a:t>
            </a:r>
            <a:br>
              <a:rPr lang="ar-EG" sz="8800" b="1" dirty="0"/>
            </a:br>
            <a:r>
              <a:rPr lang="ar-EG" sz="8800" b="1" dirty="0"/>
              <a:t>كينابيع المياه</a:t>
            </a:r>
            <a:br>
              <a:rPr lang="ar-EG" sz="8800" b="1" dirty="0"/>
            </a:br>
            <a:r>
              <a:rPr lang="ar-EG" sz="8800" b="1" dirty="0"/>
              <a:t>مراحمك يا الهي</a:t>
            </a:r>
            <a:br>
              <a:rPr lang="ar-EG" sz="8800" b="1" dirty="0"/>
            </a:br>
            <a:r>
              <a:rPr lang="ar-EG" sz="8800" b="1" dirty="0"/>
              <a:t>كالأنهار الجارية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/>
              <a:t>يا رب ارحم نفسي</a:t>
            </a:r>
            <a:br>
              <a:rPr lang="ar-EG" sz="8800" b="1" dirty="0"/>
            </a:br>
            <a:r>
              <a:rPr lang="ar-EG" sz="8800" b="1" dirty="0"/>
              <a:t>يا رب خلصني</a:t>
            </a:r>
            <a:br>
              <a:rPr lang="ar-EG" sz="8800" b="1" dirty="0"/>
            </a:br>
            <a:r>
              <a:rPr lang="ar-EG" sz="8800" b="1" dirty="0"/>
              <a:t>يا رب امح اثمي</a:t>
            </a:r>
            <a:br>
              <a:rPr lang="ar-EG" sz="8800" b="1" dirty="0"/>
            </a:br>
            <a:r>
              <a:rPr lang="ar-EG" sz="8800" b="1" dirty="0"/>
              <a:t>بصلاحك اذكرني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نسألك يا ملكنا</a:t>
            </a:r>
            <a:br>
              <a:rPr lang="ar-EG" sz="8800" b="1" dirty="0"/>
            </a:br>
            <a:r>
              <a:rPr lang="ar-EG" sz="8800" b="1" dirty="0"/>
              <a:t>أدم رئاسة </a:t>
            </a:r>
            <a:r>
              <a:rPr lang="ar-EG" sz="8800" b="1" dirty="0" err="1"/>
              <a:t>بطركنا</a:t>
            </a:r>
            <a:br>
              <a:rPr lang="ar-EG" sz="8800" b="1" dirty="0"/>
            </a:br>
            <a:r>
              <a:rPr lang="ar-EG" sz="8800" b="1" dirty="0"/>
              <a:t>وشركاؤه أساقفتنا</a:t>
            </a:r>
            <a:br>
              <a:rPr lang="ar-EG" sz="8800" b="1" dirty="0"/>
            </a:br>
            <a:r>
              <a:rPr lang="ar-EG" sz="8800" b="1" dirty="0"/>
              <a:t>آمين </a:t>
            </a:r>
            <a:r>
              <a:rPr lang="ar-EG" sz="8800" b="1" dirty="0" err="1"/>
              <a:t>الليلويا</a:t>
            </a:r>
            <a:endParaRPr lang="ar-EG" sz="8800" dirty="0"/>
          </a:p>
          <a:p>
            <a:pPr algn="ctr"/>
            <a:br>
              <a:rPr lang="ar-EG" sz="8800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/>
              <a:t>صرخت طول النهار</a:t>
            </a:r>
            <a:br>
              <a:rPr lang="ar-EG" sz="8800" b="1" dirty="0"/>
            </a:br>
            <a:r>
              <a:rPr lang="ar-EG" sz="8800" b="1" dirty="0" err="1"/>
              <a:t>مديت</a:t>
            </a:r>
            <a:r>
              <a:rPr lang="ar-EG" sz="8800" b="1" dirty="0"/>
              <a:t> نحوك يدي</a:t>
            </a:r>
            <a:br>
              <a:rPr lang="ar-EG" sz="8800" b="1" dirty="0"/>
            </a:br>
            <a:r>
              <a:rPr lang="ar-EG" sz="8800" b="1" dirty="0"/>
              <a:t>يا ربي يسوع المسيح</a:t>
            </a:r>
            <a:br>
              <a:rPr lang="ar-EG" sz="8800" b="1" dirty="0"/>
            </a:br>
            <a:r>
              <a:rPr lang="ar-EG" sz="8800" b="1" dirty="0"/>
              <a:t>اسمك حلو عندي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/>
              <a:t>جعلت </a:t>
            </a:r>
            <a:r>
              <a:rPr lang="ar-EG" sz="8800" b="1" dirty="0" err="1"/>
              <a:t>إتكالي</a:t>
            </a:r>
            <a:r>
              <a:rPr lang="ar-EG" sz="8800" b="1" dirty="0"/>
              <a:t> عليك</a:t>
            </a:r>
            <a:br>
              <a:rPr lang="ar-EG" sz="8800" b="1" dirty="0"/>
            </a:br>
            <a:r>
              <a:rPr lang="ar-EG" sz="8800" b="1" dirty="0"/>
              <a:t>يا رب لا تهملني</a:t>
            </a:r>
            <a:br>
              <a:rPr lang="ar-EG" sz="8800" b="1" dirty="0"/>
            </a:br>
            <a:r>
              <a:rPr lang="ar-EG" sz="8800" b="1" dirty="0"/>
              <a:t>يا ربي يسوع المسيح</a:t>
            </a:r>
            <a:br>
              <a:rPr lang="ar-EG" sz="8800" b="1" dirty="0"/>
            </a:br>
            <a:r>
              <a:rPr lang="ar-EG" sz="8800" b="1" dirty="0"/>
              <a:t>لا تتخل عني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/>
              <a:t>روحك القدوس</a:t>
            </a:r>
            <a:br>
              <a:rPr lang="ar-EG" sz="8800" b="1" dirty="0"/>
            </a:br>
            <a:r>
              <a:rPr lang="ar-EG" sz="8800" b="1" dirty="0"/>
              <a:t>لا تنزعه مني</a:t>
            </a:r>
            <a:br>
              <a:rPr lang="ar-EG" sz="8800" b="1" dirty="0"/>
            </a:br>
            <a:r>
              <a:rPr lang="ar-EG" sz="8800" b="1" dirty="0"/>
              <a:t>يا ربي يسوع المسيح</a:t>
            </a:r>
            <a:br>
              <a:rPr lang="ar-EG" sz="8800" b="1" dirty="0"/>
            </a:br>
            <a:r>
              <a:rPr lang="ar-EG" sz="8800" b="1" dirty="0"/>
              <a:t>بمعونتك </a:t>
            </a:r>
            <a:r>
              <a:rPr lang="ar-EG" sz="8800" b="1" dirty="0" err="1"/>
              <a:t>إشملني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/>
              <a:t>جرحني العدو بسهام</a:t>
            </a:r>
            <a:br>
              <a:rPr lang="ar-EG" sz="8800" b="1" dirty="0"/>
            </a:br>
            <a:r>
              <a:rPr lang="ar-EG" sz="8800" b="1" dirty="0"/>
              <a:t>وجرحه فيَّ حاق</a:t>
            </a:r>
            <a:br>
              <a:rPr lang="ar-EG" sz="8800" b="1" dirty="0"/>
            </a:br>
            <a:r>
              <a:rPr lang="ar-EG" sz="8800" b="1" dirty="0" err="1"/>
              <a:t>إعطني</a:t>
            </a:r>
            <a:r>
              <a:rPr lang="ar-EG" sz="8800" b="1" dirty="0"/>
              <a:t> جسدك مرهم</a:t>
            </a:r>
            <a:br>
              <a:rPr lang="ar-EG" sz="8800" b="1" dirty="0"/>
            </a:br>
            <a:r>
              <a:rPr lang="ar-EG" sz="8800" b="1" dirty="0"/>
              <a:t>ودمك هو لي ترياق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1898</TotalTime>
  <Words>842</Words>
  <Application>Microsoft Office PowerPoint</Application>
  <PresentationFormat>عرض على الشاشة (4:3)</PresentationFormat>
  <Paragraphs>54</Paragraphs>
  <Slides>53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53</vt:i4>
      </vt:variant>
    </vt:vector>
  </HeadingPairs>
  <TitlesOfParts>
    <vt:vector size="5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206</cp:revision>
  <dcterms:created xsi:type="dcterms:W3CDTF">2021-12-07T14:30:00Z</dcterms:created>
  <dcterms:modified xsi:type="dcterms:W3CDTF">2023-12-19T09:30:08Z</dcterms:modified>
</cp:coreProperties>
</file>