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310" r:id="rId3"/>
    <p:sldId id="308" r:id="rId4"/>
    <p:sldId id="311" r:id="rId5"/>
    <p:sldId id="312" r:id="rId6"/>
    <p:sldId id="313" r:id="rId7"/>
    <p:sldId id="314" r:id="rId8"/>
    <p:sldId id="29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10"/>
            <p14:sldId id="308"/>
            <p14:sldId id="311"/>
            <p14:sldId id="312"/>
            <p14:sldId id="313"/>
            <p14:sldId id="314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49" autoAdjust="0"/>
    <p:restoredTop sz="94660"/>
  </p:normalViewPr>
  <p:slideViewPr>
    <p:cSldViewPr>
      <p:cViewPr varScale="1">
        <p:scale>
          <a:sx n="91" d="100"/>
          <a:sy n="91" d="100"/>
        </p:scale>
        <p:origin x="1664" y="4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5/15/2023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5/15/2023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30725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</a:rPr>
              <a:t>إعلي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</a:rPr>
              <a:t>ياموجة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 وهيجي كمان</a:t>
            </a:r>
            <a:endParaRPr lang="ar-EG" sz="72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457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1-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(مهما </a:t>
            </a: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ياموجة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تعلّي الصوت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مهما </a:t>
            </a: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يانار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تقيدي وتزيدي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أنا محمي لو جوا الحوت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واللي في قلب المركب سيدي)2</a:t>
            </a:r>
          </a:p>
          <a:p>
            <a:pPr algn="ctr" rtl="1"/>
            <a:endParaRPr lang="ar-EG" sz="66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480699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 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(</a:t>
            </a:r>
            <a:r>
              <a:rPr lang="ar-EG" sz="72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إعلي</a:t>
            </a: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</a:t>
            </a:r>
            <a:r>
              <a:rPr lang="ar-EG" sz="72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ياموجة</a:t>
            </a: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وهيجي كمان سيدي الريس والرُّبّان)2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هو إله الماضي وبكرة هو حمايتي طول الأزمان)2</a:t>
            </a:r>
          </a:p>
        </p:txBody>
      </p:sp>
    </p:spTree>
    <p:extLst>
      <p:ext uri="{BB962C8B-B14F-4D97-AF65-F5344CB8AC3E}">
        <p14:creationId xmlns:p14="http://schemas.microsoft.com/office/powerpoint/2010/main" val="10557379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457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2-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(مهما العدو يزأر ويجول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والحرب تطاردني تملي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على أذرع سيدي أنا محمول </a:t>
            </a: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هاقفل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بابي </a:t>
            </a: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وهادخل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أصلي)2</a:t>
            </a:r>
          </a:p>
          <a:p>
            <a:pPr algn="ctr" rtl="1"/>
            <a:endParaRPr lang="ar-EG" sz="66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224031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 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(</a:t>
            </a:r>
            <a:r>
              <a:rPr lang="ar-EG" sz="72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إعلي</a:t>
            </a: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</a:t>
            </a:r>
            <a:r>
              <a:rPr lang="ar-EG" sz="72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ياموجة</a:t>
            </a: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وهيجي كمان سيدي الريس والرُّبّان)2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هو إله الماضي وبكرة هو حمايتي طول الأزمان)2</a:t>
            </a:r>
          </a:p>
        </p:txBody>
      </p:sp>
    </p:spTree>
    <p:extLst>
      <p:ext uri="{BB962C8B-B14F-4D97-AF65-F5344CB8AC3E}">
        <p14:creationId xmlns:p14="http://schemas.microsoft.com/office/powerpoint/2010/main" val="36828828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457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3-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(مهما </a:t>
            </a: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ياموجة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تعلّي الصوت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مهما </a:t>
            </a: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يانار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تقيدي وتزيدي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أنا محمي لو جوا الحوت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واللي في قلب المركب سيدي)2</a:t>
            </a:r>
          </a:p>
          <a:p>
            <a:pPr algn="ctr" rtl="1"/>
            <a:endParaRPr lang="ar-EG" sz="66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752718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 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(</a:t>
            </a:r>
            <a:r>
              <a:rPr lang="ar-EG" sz="72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إعلي</a:t>
            </a: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</a:t>
            </a:r>
            <a:r>
              <a:rPr lang="ar-EG" sz="72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ياموجة</a:t>
            </a: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وهيجي كمان سيدي الريس والرُّبّان)2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هو إله الماضي وبكرة هو حمايتي طول الأزمان)2</a:t>
            </a:r>
          </a:p>
        </p:txBody>
      </p:sp>
    </p:spTree>
    <p:extLst>
      <p:ext uri="{BB962C8B-B14F-4D97-AF65-F5344CB8AC3E}">
        <p14:creationId xmlns:p14="http://schemas.microsoft.com/office/powerpoint/2010/main" val="30476829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3771</TotalTime>
  <Words>135</Words>
  <Application>Microsoft Office PowerPoint</Application>
  <PresentationFormat>عرض على الشاشة (4:3)</PresentationFormat>
  <Paragraphs>25</Paragraphs>
  <Slides>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2" baseType="lpstr">
      <vt:lpstr>Arial</vt:lpstr>
      <vt:lpstr>Calibri</vt:lpstr>
      <vt:lpstr>Helvetica Neue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309</cp:revision>
  <dcterms:created xsi:type="dcterms:W3CDTF">2021-12-07T14:30:00Z</dcterms:created>
  <dcterms:modified xsi:type="dcterms:W3CDTF">2023-05-15T10:48:30Z</dcterms:modified>
</cp:coreProperties>
</file>