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أعبدُك؛ فأذهبُ معكَ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5- ما </a:t>
            </a:r>
            <a:r>
              <a:rPr lang="ar-EG" sz="6600" b="1" dirty="0" err="1"/>
              <a:t>أبهاك</a:t>
            </a:r>
            <a:r>
              <a:rPr lang="ar-EG" sz="6600" b="1" dirty="0"/>
              <a:t>، يا مبدعَ الكونَ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وفيه العينُ هي الإنسان</a:t>
            </a:r>
            <a:endParaRPr lang="en-US" sz="6600" dirty="0"/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مرآةُ الإبداع وفيهِ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أودعتَ سرَّ الأكوان</a:t>
            </a:r>
            <a:endParaRPr lang="en-US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+ فناً وحباً، ونوراً وقرباً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وشفاءً، بتجلياتك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يا من أحببتنا في المسيح،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لتُظهِر مجد غنى بهائك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1">
              <a:lnSpc>
                <a:spcPct val="150000"/>
              </a:lnSpc>
            </a:pPr>
            <a:r>
              <a:rPr lang="ar-EG" sz="6600" b="1" dirty="0"/>
              <a:t>1- أعبدُك؛ فأذهبُ معكَ داخلي بعيداً لنبدعَ الإنسان</a:t>
            </a:r>
            <a:endParaRPr lang="en-US" sz="6600" b="1" dirty="0"/>
          </a:p>
          <a:p>
            <a:pPr marR="0" algn="ctr" rtl="1">
              <a:lnSpc>
                <a:spcPct val="150000"/>
              </a:lnSpc>
            </a:pPr>
            <a:r>
              <a:rPr lang="ar-EG" sz="6600" b="1" dirty="0"/>
              <a:t>الذي بك، يرتحلُ تاركاً ذاتَه </a:t>
            </a:r>
          </a:p>
          <a:p>
            <a:pPr marR="0" algn="ctr" rtl="1">
              <a:lnSpc>
                <a:spcPct val="150000"/>
              </a:lnSpc>
            </a:pPr>
            <a:r>
              <a:rPr lang="ar-EG" sz="6600" b="1" dirty="0"/>
              <a:t>ليعطي مهما كان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+ فناً وحباً، ونوراً وقرباً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وشفاءً، بتجلياتك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يا من أحببتنا في المسيح،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لتُظهِر مجد غنى بهائك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2- أعرفك، فتملُك فيَّ لاسمك مقدساً في كيان</a:t>
            </a:r>
            <a:endParaRPr lang="en-US" sz="6600" dirty="0"/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يُظهِر علماً، بالحرف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أو بالألوان أو الألحان</a:t>
            </a:r>
            <a:endParaRPr 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+ فناً وحباً، ونوراً وقرباً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وشفاءً، بتجلياتك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يا من أحببتنا في المسيح،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لتُظهِر مجد غنى بهائك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3- وفي رحلتي، أدركُ بألمي عمقي ومتسعي كوجدان</a:t>
            </a:r>
            <a:endParaRPr lang="en-US" sz="6600" dirty="0"/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يا مانحاً بصليبٍ أزلي، معنىً لآلامي هنا الآن</a:t>
            </a:r>
            <a:endParaRPr lang="en-US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+ فناً وحباً، ونوراً وقرباً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وشفاءً، بتجلياتك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يا من أحببتنا في المسيح،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لتُظهِر مجد غنى بهائك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4- أنسجمُ، فأقبلُ الكلَّ كمنحةٍ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منك بكل امتنان</a:t>
            </a:r>
            <a:endParaRPr lang="en-US" sz="6600" b="1" dirty="0"/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إذ قُبِلتُ منك، فقُبِلتُ مني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/>
              <a:t>وصار الحبُ والسلامُ يبدعان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+ فناً وحباً، ونوراً وقرباً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وشفاءً، بتجلياتك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يا من أحببتنا في المسيح، </a:t>
            </a:r>
          </a:p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6600" b="1" dirty="0">
                <a:solidFill>
                  <a:srgbClr val="003300"/>
                </a:solidFill>
              </a:rPr>
              <a:t>لتُظهِر مجد غنى بهائك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189</Words>
  <Application>Microsoft Office PowerPoint</Application>
  <PresentationFormat>عرض على الشاشة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2023-12-18T07:52:20Z</dcterms:modified>
</cp:coreProperties>
</file>