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أعبدك ربي القدير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42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 smtClean="0"/>
              <a:t>أعبدك ربي القدير، ليس مثلَك</a:t>
            </a:r>
            <a:br>
              <a:rPr lang="ar-EG" sz="7200" b="1" dirty="0" smtClean="0"/>
            </a:br>
            <a:r>
              <a:rPr lang="ar-EG" sz="7200" b="1" dirty="0" smtClean="0"/>
              <a:t>أعبدك رئيسَ السلام</a:t>
            </a:r>
            <a:br>
              <a:rPr lang="ar-EG" sz="7200" b="1" dirty="0" smtClean="0"/>
            </a:br>
            <a:r>
              <a:rPr lang="ar-EG" sz="7200" b="1" dirty="0" err="1" smtClean="0"/>
              <a:t>لك</a:t>
            </a:r>
            <a:r>
              <a:rPr lang="ar-EG" sz="7200" b="1" dirty="0" smtClean="0"/>
              <a:t> قلبي وحدك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أهدي التسبيح</a:t>
            </a:r>
            <a:br>
              <a:rPr lang="ar-EG" sz="7200" b="1" dirty="0" smtClean="0"/>
            </a:br>
            <a:r>
              <a:rPr lang="ar-EG" sz="7200" b="1" dirty="0" smtClean="0"/>
              <a:t>أنت بري ملجأي</a:t>
            </a:r>
            <a:br>
              <a:rPr lang="ar-EG" sz="7200" b="1" dirty="0" smtClean="0"/>
            </a:br>
            <a:r>
              <a:rPr lang="ar-EG" sz="7200" b="1" dirty="0" smtClean="0"/>
              <a:t>أعبدك ربي القدير</a:t>
            </a:r>
            <a:br>
              <a:rPr lang="ar-EG" sz="7200" b="1" dirty="0" smtClean="0"/>
            </a:br>
            <a:r>
              <a:rPr lang="ar-EG" sz="7200" b="1" dirty="0" smtClean="0"/>
              <a:t>ليس مثلَك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12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2022-03-14T11:24:43Z</dcterms:modified>
</cp:coreProperties>
</file>