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أ</a:t>
            </a:r>
            <a:r>
              <a:rPr lang="ar-SA" sz="8000" b="1" dirty="0" smtClean="0">
                <a:latin typeface="Arial" charset="0"/>
              </a:rPr>
              <a:t>طلبوا </a:t>
            </a:r>
            <a:r>
              <a:rPr lang="ar-SA" sz="8000" b="1" dirty="0" err="1" smtClean="0">
                <a:latin typeface="Arial" charset="0"/>
              </a:rPr>
              <a:t>ملكوات</a:t>
            </a:r>
            <a:r>
              <a:rPr lang="ar-SA" sz="8000" b="1" dirty="0" smtClean="0">
                <a:latin typeface="Arial" charset="0"/>
              </a:rPr>
              <a:t> الله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95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أُطْلُبوا مَلكوتَ الله ، وَبِرَّهُ أوّلًا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 وَكُلِّ تِلكَ الأشياءِ تُزادُ لَكُم،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err="1" smtClean="0"/>
              <a:t>هللويا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هللويا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 err="1" smtClean="0"/>
              <a:t>إسألوا</a:t>
            </a:r>
            <a:r>
              <a:rPr lang="ar-SA" sz="7200" b="1" dirty="0" smtClean="0"/>
              <a:t> يُعطى لكم أطلبوا تجدوا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err="1" smtClean="0"/>
              <a:t>إقرعوا</a:t>
            </a:r>
            <a:r>
              <a:rPr lang="ar-SA" sz="7200" b="1" dirty="0" smtClean="0"/>
              <a:t> يفتح الباب لكم ،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err="1" smtClean="0"/>
              <a:t>هللويا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هللويا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20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2022-03-14T10:38:03Z</dcterms:modified>
</cp:coreProperties>
</file>