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8" d="100"/>
          <a:sy n="58" d="100"/>
        </p:scale>
        <p:origin x="10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593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  <a:endParaRPr lang="ar-EG" sz="7200" b="1" dirty="0"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أطفال الدنيا بحالها</a:t>
            </a:r>
            <a:endParaRPr lang="ar-EG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(أطفال الدنيا بحالها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 </a:t>
            </a:r>
            <a:r>
              <a:rPr lang="ar-SA" sz="8000" b="1" dirty="0" err="1">
                <a:solidFill>
                  <a:srgbClr val="003300"/>
                </a:solidFill>
              </a:rPr>
              <a:t>بيحبوا</a:t>
            </a:r>
            <a:r>
              <a:rPr lang="ar-SA" sz="8000" b="1" dirty="0">
                <a:solidFill>
                  <a:srgbClr val="003300"/>
                </a:solidFill>
              </a:rPr>
              <a:t> الرب كثير</a:t>
            </a: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قلبه </a:t>
            </a:r>
            <a:r>
              <a:rPr lang="ar-SA" sz="8000" b="1" dirty="0" err="1">
                <a:solidFill>
                  <a:srgbClr val="003300"/>
                </a:solidFill>
              </a:rPr>
              <a:t>يساع</a:t>
            </a:r>
            <a:r>
              <a:rPr lang="ar-SA" sz="8000" b="1" dirty="0">
                <a:solidFill>
                  <a:srgbClr val="003300"/>
                </a:solidFill>
              </a:rPr>
              <a:t> الدنيا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قلب الرب كبير)2</a:t>
            </a:r>
          </a:p>
          <a:p>
            <a:pPr algn="ctr"/>
            <a:br>
              <a:rPr lang="ar-SA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( قال دعوا الأولاد </a:t>
            </a:r>
            <a:endParaRPr lang="ar-EG" sz="8000" b="1" dirty="0"/>
          </a:p>
          <a:p>
            <a:pPr algn="ctr" rtl="1"/>
            <a:r>
              <a:rPr lang="ar-EG" sz="8000" b="1" dirty="0"/>
              <a:t> </a:t>
            </a:r>
            <a:r>
              <a:rPr lang="ar-SA" sz="8000" b="1" dirty="0" err="1"/>
              <a:t>ييجوا</a:t>
            </a:r>
            <a:r>
              <a:rPr lang="ar-SA" sz="8000" b="1" dirty="0"/>
              <a:t> من البلاد)2</a:t>
            </a:r>
          </a:p>
          <a:p>
            <a:pPr algn="ctr" rtl="1"/>
            <a:r>
              <a:rPr lang="ar-SA" sz="8000" b="1" dirty="0"/>
              <a:t>ولا تمنعوهم </a:t>
            </a:r>
            <a:endParaRPr lang="ar-EG" sz="8000" b="1" dirty="0"/>
          </a:p>
          <a:p>
            <a:pPr algn="ctr" rtl="1"/>
            <a:r>
              <a:rPr lang="ar-SA" sz="8000" b="1" dirty="0"/>
              <a:t>وخصوصاً الفقير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(أطفال الدنيا بحالها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 </a:t>
            </a:r>
            <a:r>
              <a:rPr lang="ar-SA" sz="8000" b="1" dirty="0" err="1">
                <a:solidFill>
                  <a:srgbClr val="003300"/>
                </a:solidFill>
              </a:rPr>
              <a:t>بيحبوا</a:t>
            </a:r>
            <a:r>
              <a:rPr lang="ar-SA" sz="8000" b="1" dirty="0">
                <a:solidFill>
                  <a:srgbClr val="003300"/>
                </a:solidFill>
              </a:rPr>
              <a:t> الرب كثير</a:t>
            </a: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قلبه </a:t>
            </a:r>
            <a:r>
              <a:rPr lang="ar-SA" sz="8000" b="1" dirty="0" err="1">
                <a:solidFill>
                  <a:srgbClr val="003300"/>
                </a:solidFill>
              </a:rPr>
              <a:t>يساع</a:t>
            </a:r>
            <a:r>
              <a:rPr lang="ar-SA" sz="8000" b="1" dirty="0">
                <a:solidFill>
                  <a:srgbClr val="003300"/>
                </a:solidFill>
              </a:rPr>
              <a:t> الدنيا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قلب الرب كبير)2</a:t>
            </a:r>
          </a:p>
          <a:p>
            <a:pPr algn="ctr"/>
            <a:br>
              <a:rPr lang="ar-SA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(قال دعوا الأطفال </a:t>
            </a:r>
            <a:endParaRPr lang="ar-EG" sz="8000" b="1" dirty="0"/>
          </a:p>
          <a:p>
            <a:pPr algn="ctr" rtl="1"/>
            <a:r>
              <a:rPr lang="ar-SA" sz="8000" b="1" dirty="0"/>
              <a:t>سود وبيض وطوال)2</a:t>
            </a:r>
          </a:p>
          <a:p>
            <a:pPr algn="ctr" rtl="1"/>
            <a:r>
              <a:rPr lang="ar-SA" sz="8000" b="1" dirty="0"/>
              <a:t>والقصير فيهم </a:t>
            </a:r>
            <a:endParaRPr lang="ar-EG" sz="8000" b="1" dirty="0"/>
          </a:p>
          <a:p>
            <a:pPr algn="ctr" rtl="1"/>
            <a:r>
              <a:rPr lang="ar-SA" sz="8000" b="1" dirty="0"/>
              <a:t>قلبه مش صغير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(أطفال الدنيا بحالها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 </a:t>
            </a:r>
            <a:r>
              <a:rPr lang="ar-SA" sz="8000" b="1" dirty="0" err="1">
                <a:solidFill>
                  <a:srgbClr val="003300"/>
                </a:solidFill>
              </a:rPr>
              <a:t>بيحبوا</a:t>
            </a:r>
            <a:r>
              <a:rPr lang="ar-SA" sz="8000" b="1" dirty="0">
                <a:solidFill>
                  <a:srgbClr val="003300"/>
                </a:solidFill>
              </a:rPr>
              <a:t> الرب كثير</a:t>
            </a: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قلبه </a:t>
            </a:r>
            <a:r>
              <a:rPr lang="ar-SA" sz="8000" b="1" dirty="0" err="1">
                <a:solidFill>
                  <a:srgbClr val="003300"/>
                </a:solidFill>
              </a:rPr>
              <a:t>يساع</a:t>
            </a:r>
            <a:r>
              <a:rPr lang="ar-SA" sz="8000" b="1" dirty="0">
                <a:solidFill>
                  <a:srgbClr val="003300"/>
                </a:solidFill>
              </a:rPr>
              <a:t> الدنيا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قلب الرب كبير)2</a:t>
            </a:r>
          </a:p>
          <a:p>
            <a:pPr algn="ctr"/>
            <a:br>
              <a:rPr lang="ar-SA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(قال دعوا الصغار </a:t>
            </a:r>
            <a:endParaRPr lang="ar-EG" sz="8000" b="1" dirty="0"/>
          </a:p>
          <a:p>
            <a:pPr algn="ctr" rtl="1"/>
            <a:r>
              <a:rPr lang="ar-SA" sz="8000" b="1" dirty="0"/>
              <a:t>دول زى الأزهار)2</a:t>
            </a:r>
          </a:p>
          <a:p>
            <a:pPr algn="ctr" rtl="1"/>
            <a:r>
              <a:rPr lang="ar-SA" sz="8000" b="1" dirty="0"/>
              <a:t>شمس الحب هلت </a:t>
            </a:r>
            <a:endParaRPr lang="ar-EG" sz="8000" b="1" dirty="0"/>
          </a:p>
          <a:p>
            <a:pPr algn="ctr" rtl="1"/>
            <a:r>
              <a:rPr lang="ar-SA" sz="8000" b="1" dirty="0"/>
              <a:t>رنم ويا العصافير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(أطفال الدنيا بحالها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 </a:t>
            </a:r>
            <a:r>
              <a:rPr lang="ar-SA" sz="8000" b="1" dirty="0" err="1">
                <a:solidFill>
                  <a:srgbClr val="003300"/>
                </a:solidFill>
              </a:rPr>
              <a:t>بيحبوا</a:t>
            </a:r>
            <a:r>
              <a:rPr lang="ar-SA" sz="8000" b="1" dirty="0">
                <a:solidFill>
                  <a:srgbClr val="003300"/>
                </a:solidFill>
              </a:rPr>
              <a:t> الرب كثير</a:t>
            </a: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قلبه </a:t>
            </a:r>
            <a:r>
              <a:rPr lang="ar-SA" sz="8000" b="1" dirty="0" err="1">
                <a:solidFill>
                  <a:srgbClr val="003300"/>
                </a:solidFill>
              </a:rPr>
              <a:t>يساع</a:t>
            </a:r>
            <a:r>
              <a:rPr lang="ar-SA" sz="8000" b="1" dirty="0">
                <a:solidFill>
                  <a:srgbClr val="003300"/>
                </a:solidFill>
              </a:rPr>
              <a:t> الدنيا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قلب الرب كبير)2</a:t>
            </a:r>
          </a:p>
          <a:p>
            <a:pPr algn="ctr"/>
            <a:br>
              <a:rPr lang="ar-SA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1842</TotalTime>
  <Words>115</Words>
  <Application>Microsoft Office PowerPoint</Application>
  <PresentationFormat>عرض على الشاشة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205</cp:revision>
  <dcterms:created xsi:type="dcterms:W3CDTF">2021-12-07T14:30:00Z</dcterms:created>
  <dcterms:modified xsi:type="dcterms:W3CDTF">2023-12-17T08:31:27Z</dcterms:modified>
</cp:coreProperties>
</file>