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47" r:id="rId3"/>
    <p:sldId id="274" r:id="rId4"/>
    <p:sldId id="346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7"/>
            <p14:sldId id="274"/>
            <p14:sldId id="346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  <p14:sldId id="35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8" d="100"/>
          <a:sy n="58" d="100"/>
        </p:scale>
        <p:origin x="108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42079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تـرنيــمة</a:t>
            </a:r>
          </a:p>
          <a:p>
            <a:pPr algn="ctr" rtl="1"/>
            <a:endParaRPr lang="ar-EG" sz="6600" b="1" dirty="0">
              <a:latin typeface="Arial" charset="0"/>
            </a:endParaRPr>
          </a:p>
          <a:p>
            <a:pPr algn="ctr" rtl="1"/>
            <a:r>
              <a:rPr lang="ar-EG" sz="6600" b="1" dirty="0"/>
              <a:t>اسمك ربي يسوع</a:t>
            </a:r>
            <a:endParaRPr lang="ar-EG" sz="6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119788"/>
            <a:ext cx="91440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اسمك ربي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موضوع عزي والفخار</a:t>
            </a:r>
            <a:br>
              <a:rPr lang="ar-EG" sz="7200" b="1" dirty="0"/>
            </a:br>
            <a:r>
              <a:rPr lang="ar-EG" sz="7200" b="1" dirty="0"/>
              <a:t>فيه حياتي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وفيه سر </a:t>
            </a:r>
            <a:r>
              <a:rPr lang="ar-EG" sz="7200" b="1" dirty="0" err="1"/>
              <a:t>الإنتصار</a:t>
            </a:r>
            <a:br>
              <a:rPr lang="ar-EG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99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ما أعظم </a:t>
            </a:r>
            <a:r>
              <a:rPr lang="ar-EG" sz="6600" b="1" dirty="0" err="1">
                <a:solidFill>
                  <a:srgbClr val="003300"/>
                </a:solidFill>
              </a:rPr>
              <a:t>إسمك</a:t>
            </a:r>
            <a:r>
              <a:rPr lang="ar-EG" sz="6600" b="1" dirty="0">
                <a:solidFill>
                  <a:srgbClr val="003300"/>
                </a:solidFill>
              </a:rPr>
              <a:t> يا سيدي الحبيب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ما أمجد </a:t>
            </a:r>
            <a:r>
              <a:rPr lang="ar-EG" sz="6600" b="1" dirty="0" err="1">
                <a:solidFill>
                  <a:srgbClr val="003300"/>
                </a:solidFill>
              </a:rPr>
              <a:t>إسمك</a:t>
            </a:r>
            <a:r>
              <a:rPr lang="ar-EG" sz="6600" b="1" dirty="0">
                <a:solidFill>
                  <a:srgbClr val="003300"/>
                </a:solidFill>
              </a:rPr>
              <a:t> فإنه عجيب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هيا نعليه معاً إن </a:t>
            </a:r>
            <a:r>
              <a:rPr lang="ar-EG" sz="6600" b="1" dirty="0" err="1">
                <a:solidFill>
                  <a:srgbClr val="003300"/>
                </a:solidFill>
              </a:rPr>
              <a:t>إسمه</a:t>
            </a:r>
            <a:r>
              <a:rPr lang="ar-EG" sz="6600" b="1" dirty="0">
                <a:solidFill>
                  <a:srgbClr val="003300"/>
                </a:solidFill>
              </a:rPr>
              <a:t> عجيب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en-US" sz="66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152400"/>
            <a:ext cx="91440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اسمك ربي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ملك الملوك المنتصر</a:t>
            </a:r>
            <a:br>
              <a:rPr lang="ar-EG" sz="7200" b="1" dirty="0"/>
            </a:br>
            <a:r>
              <a:rPr lang="ar-EG" sz="7200" b="1" dirty="0"/>
              <a:t>رب الأرباب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من ملكه لا يندثر</a:t>
            </a:r>
            <a:br>
              <a:rPr lang="ar-EG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99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ما أعظم </a:t>
            </a:r>
            <a:r>
              <a:rPr lang="ar-EG" sz="6600" b="1" dirty="0" err="1">
                <a:solidFill>
                  <a:srgbClr val="003300"/>
                </a:solidFill>
              </a:rPr>
              <a:t>إسمك</a:t>
            </a:r>
            <a:r>
              <a:rPr lang="ar-EG" sz="6600" b="1" dirty="0">
                <a:solidFill>
                  <a:srgbClr val="003300"/>
                </a:solidFill>
              </a:rPr>
              <a:t> يا سيدي الحبيب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ما أمجد </a:t>
            </a:r>
            <a:r>
              <a:rPr lang="ar-EG" sz="6600" b="1" dirty="0" err="1">
                <a:solidFill>
                  <a:srgbClr val="003300"/>
                </a:solidFill>
              </a:rPr>
              <a:t>إسمك</a:t>
            </a:r>
            <a:r>
              <a:rPr lang="ar-EG" sz="6600" b="1" dirty="0">
                <a:solidFill>
                  <a:srgbClr val="003300"/>
                </a:solidFill>
              </a:rPr>
              <a:t> فإنه عجيب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هيا نعليه معاً إن </a:t>
            </a:r>
            <a:r>
              <a:rPr lang="ar-EG" sz="6600" b="1" dirty="0" err="1">
                <a:solidFill>
                  <a:srgbClr val="003300"/>
                </a:solidFill>
              </a:rPr>
              <a:t>إسمه</a:t>
            </a:r>
            <a:r>
              <a:rPr lang="ar-EG" sz="6600" b="1" dirty="0">
                <a:solidFill>
                  <a:srgbClr val="003300"/>
                </a:solidFill>
              </a:rPr>
              <a:t> عجيب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en-US" sz="66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228600"/>
            <a:ext cx="9144000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اسمك ربي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يسوع مانح الخلاص</a:t>
            </a:r>
            <a:br>
              <a:rPr lang="ar-EG" sz="7200" b="1" dirty="0"/>
            </a:br>
            <a:r>
              <a:rPr lang="ar-EG" sz="7200" b="1" dirty="0"/>
              <a:t>أنت المنجي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وأنت رافع القصاص</a:t>
            </a:r>
            <a:br>
              <a:rPr lang="ar-EG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99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ما أعظم </a:t>
            </a:r>
            <a:r>
              <a:rPr lang="ar-EG" sz="6600" b="1" dirty="0" err="1">
                <a:solidFill>
                  <a:srgbClr val="003300"/>
                </a:solidFill>
              </a:rPr>
              <a:t>إسمك</a:t>
            </a:r>
            <a:r>
              <a:rPr lang="ar-EG" sz="6600" b="1" dirty="0">
                <a:solidFill>
                  <a:srgbClr val="003300"/>
                </a:solidFill>
              </a:rPr>
              <a:t> يا سيدي الحبيب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ما أمجد </a:t>
            </a:r>
            <a:r>
              <a:rPr lang="ar-EG" sz="6600" b="1" dirty="0" err="1">
                <a:solidFill>
                  <a:srgbClr val="003300"/>
                </a:solidFill>
              </a:rPr>
              <a:t>إسمك</a:t>
            </a:r>
            <a:r>
              <a:rPr lang="ar-EG" sz="6600" b="1" dirty="0">
                <a:solidFill>
                  <a:srgbClr val="003300"/>
                </a:solidFill>
              </a:rPr>
              <a:t> فإنه عجيب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هيا نعليه معاً إن </a:t>
            </a:r>
            <a:r>
              <a:rPr lang="ar-EG" sz="6600" b="1" dirty="0" err="1">
                <a:solidFill>
                  <a:srgbClr val="003300"/>
                </a:solidFill>
              </a:rPr>
              <a:t>إسمه</a:t>
            </a:r>
            <a:r>
              <a:rPr lang="ar-EG" sz="6600" b="1" dirty="0">
                <a:solidFill>
                  <a:srgbClr val="003300"/>
                </a:solidFill>
              </a:rPr>
              <a:t> عجيب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en-US" sz="66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228600"/>
            <a:ext cx="91440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اسمك ربي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برج حصين ومنيع</a:t>
            </a:r>
            <a:br>
              <a:rPr lang="ar-EG" sz="7200" b="1" dirty="0"/>
            </a:br>
            <a:r>
              <a:rPr lang="ar-EG" sz="7200" b="1" dirty="0"/>
              <a:t>فيه الأمان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فيه السلام للجميع</a:t>
            </a:r>
            <a:br>
              <a:rPr lang="ar-EG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99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ما أعظم </a:t>
            </a:r>
            <a:r>
              <a:rPr lang="ar-EG" sz="6600" b="1" dirty="0" err="1">
                <a:solidFill>
                  <a:srgbClr val="003300"/>
                </a:solidFill>
              </a:rPr>
              <a:t>إسمك</a:t>
            </a:r>
            <a:r>
              <a:rPr lang="ar-EG" sz="6600" b="1" dirty="0">
                <a:solidFill>
                  <a:srgbClr val="003300"/>
                </a:solidFill>
              </a:rPr>
              <a:t> يا سيدي الحبيب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ما أمجد </a:t>
            </a:r>
            <a:r>
              <a:rPr lang="ar-EG" sz="6600" b="1" dirty="0" err="1">
                <a:solidFill>
                  <a:srgbClr val="003300"/>
                </a:solidFill>
              </a:rPr>
              <a:t>إسمك</a:t>
            </a:r>
            <a:r>
              <a:rPr lang="ar-EG" sz="6600" b="1" dirty="0">
                <a:solidFill>
                  <a:srgbClr val="003300"/>
                </a:solidFill>
              </a:rPr>
              <a:t> فإنه عجيب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هيا نعليه معاً إن </a:t>
            </a:r>
            <a:r>
              <a:rPr lang="ar-EG" sz="6600" b="1" dirty="0" err="1">
                <a:solidFill>
                  <a:srgbClr val="003300"/>
                </a:solidFill>
              </a:rPr>
              <a:t>إسمه</a:t>
            </a:r>
            <a:r>
              <a:rPr lang="ar-EG" sz="6600" b="1" dirty="0">
                <a:solidFill>
                  <a:srgbClr val="003300"/>
                </a:solidFill>
              </a:rPr>
              <a:t> عجيب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en-US" sz="66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195988"/>
            <a:ext cx="91440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اسمك ربي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يفتح أبواب </a:t>
            </a:r>
            <a:r>
              <a:rPr lang="ar-EG" sz="7200" b="1" dirty="0" err="1"/>
              <a:t>السما</a:t>
            </a:r>
            <a:br>
              <a:rPr lang="ar-EG" sz="7200" b="1" dirty="0"/>
            </a:br>
            <a:r>
              <a:rPr lang="ar-EG" sz="7200" b="1" dirty="0"/>
              <a:t>فيستجيب من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 أجله </a:t>
            </a:r>
            <a:r>
              <a:rPr lang="ar-EG" sz="7200" b="1" dirty="0" err="1"/>
              <a:t>الآب</a:t>
            </a:r>
            <a:r>
              <a:rPr lang="ar-EG" sz="7200" b="1" dirty="0"/>
              <a:t> لنا</a:t>
            </a:r>
            <a:br>
              <a:rPr lang="ar-EG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99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ما أعظم </a:t>
            </a:r>
            <a:r>
              <a:rPr lang="ar-EG" sz="6600" b="1" dirty="0" err="1">
                <a:solidFill>
                  <a:srgbClr val="003300"/>
                </a:solidFill>
              </a:rPr>
              <a:t>إسمك</a:t>
            </a:r>
            <a:r>
              <a:rPr lang="ar-EG" sz="6600" b="1" dirty="0">
                <a:solidFill>
                  <a:srgbClr val="003300"/>
                </a:solidFill>
              </a:rPr>
              <a:t> يا سيدي الحبيب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ما أمجد </a:t>
            </a:r>
            <a:r>
              <a:rPr lang="ar-EG" sz="6600" b="1" dirty="0" err="1">
                <a:solidFill>
                  <a:srgbClr val="003300"/>
                </a:solidFill>
              </a:rPr>
              <a:t>إسمك</a:t>
            </a:r>
            <a:r>
              <a:rPr lang="ar-EG" sz="6600" b="1" dirty="0">
                <a:solidFill>
                  <a:srgbClr val="003300"/>
                </a:solidFill>
              </a:rPr>
              <a:t> فإنه عجيب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هيا نعليه معاً إن </a:t>
            </a:r>
            <a:r>
              <a:rPr lang="ar-EG" sz="6600" b="1" dirty="0" err="1">
                <a:solidFill>
                  <a:srgbClr val="003300"/>
                </a:solidFill>
              </a:rPr>
              <a:t>إسمه</a:t>
            </a:r>
            <a:r>
              <a:rPr lang="ar-EG" sz="6600" b="1" dirty="0">
                <a:solidFill>
                  <a:srgbClr val="003300"/>
                </a:solidFill>
              </a:rPr>
              <a:t> عجيب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en-US" sz="66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152400"/>
            <a:ext cx="91440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اسمك ربي </a:t>
            </a:r>
          </a:p>
          <a:p>
            <a:pPr algn="ctr">
              <a:lnSpc>
                <a:spcPct val="150000"/>
              </a:lnSpc>
            </a:pPr>
            <a:r>
              <a:rPr lang="ar-EG" sz="7200" b="1" dirty="0" err="1"/>
              <a:t>عمانوئيل</a:t>
            </a:r>
            <a:r>
              <a:rPr lang="ar-EG" sz="7200" b="1" dirty="0"/>
              <a:t> السرمدي</a:t>
            </a:r>
            <a:br>
              <a:rPr lang="ar-EG" sz="7200" b="1" dirty="0"/>
            </a:br>
            <a:r>
              <a:rPr lang="ar-EG" sz="7200" b="1" dirty="0"/>
              <a:t>الله معنا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دوماً وإلي الأبد</a:t>
            </a:r>
            <a:br>
              <a:rPr lang="ar-EG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99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ما أعظم </a:t>
            </a:r>
            <a:r>
              <a:rPr lang="ar-EG" sz="6600" b="1" dirty="0" err="1">
                <a:solidFill>
                  <a:srgbClr val="003300"/>
                </a:solidFill>
              </a:rPr>
              <a:t>إسمك</a:t>
            </a:r>
            <a:r>
              <a:rPr lang="ar-EG" sz="6600" b="1" dirty="0">
                <a:solidFill>
                  <a:srgbClr val="003300"/>
                </a:solidFill>
              </a:rPr>
              <a:t> يا سيدي الحبيب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ما أمجد </a:t>
            </a:r>
            <a:r>
              <a:rPr lang="ar-EG" sz="6600" b="1" dirty="0" err="1">
                <a:solidFill>
                  <a:srgbClr val="003300"/>
                </a:solidFill>
              </a:rPr>
              <a:t>إسمك</a:t>
            </a:r>
            <a:r>
              <a:rPr lang="ar-EG" sz="6600" b="1" dirty="0">
                <a:solidFill>
                  <a:srgbClr val="003300"/>
                </a:solidFill>
              </a:rPr>
              <a:t> فإنه عجيب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هيا نعليه معاً إن </a:t>
            </a:r>
            <a:r>
              <a:rPr lang="ar-EG" sz="6600" b="1" dirty="0" err="1">
                <a:solidFill>
                  <a:srgbClr val="003300"/>
                </a:solidFill>
              </a:rPr>
              <a:t>إسمه</a:t>
            </a:r>
            <a:r>
              <a:rPr lang="ar-EG" sz="6600" b="1" dirty="0">
                <a:solidFill>
                  <a:srgbClr val="003300"/>
                </a:solidFill>
              </a:rPr>
              <a:t> عجيب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en-US" sz="66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1842</TotalTime>
  <Words>197</Words>
  <Application>Microsoft Office PowerPoint</Application>
  <PresentationFormat>عرض على الشاشة (4:3)</PresentationFormat>
  <Paragraphs>27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202</cp:revision>
  <dcterms:created xsi:type="dcterms:W3CDTF">2021-12-07T14:30:00Z</dcterms:created>
  <dcterms:modified xsi:type="dcterms:W3CDTF">2023-12-12T11:11:25Z</dcterms:modified>
</cp:coreProperties>
</file>