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7" r:id="rId3"/>
    <p:sldId id="274" r:id="rId4"/>
    <p:sldId id="346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7"/>
            <p14:sldId id="274"/>
            <p14:sldId id="346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EG" sz="6600" b="1" dirty="0"/>
              <a:t>اسمك ربي يسوع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197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موضوع عزي والفخار</a:t>
            </a:r>
            <a:br>
              <a:rPr lang="ar-EG" sz="7200" b="1" dirty="0"/>
            </a:br>
            <a:r>
              <a:rPr lang="ar-EG" sz="7200" b="1" dirty="0"/>
              <a:t>فيه حياتي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وفيه سر </a:t>
            </a:r>
            <a:r>
              <a:rPr lang="ar-EG" sz="7200" b="1" dirty="0" err="1"/>
              <a:t>الإنتصار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ما أعظم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يا سيدي الحبيب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أمجد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فإنه عجيب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هيا نعليه معاً إن </a:t>
            </a:r>
            <a:r>
              <a:rPr lang="ar-EG" sz="6600" b="1" dirty="0" err="1">
                <a:solidFill>
                  <a:srgbClr val="003300"/>
                </a:solidFill>
              </a:rPr>
              <a:t>إسمه</a:t>
            </a:r>
            <a:r>
              <a:rPr lang="ar-EG" sz="6600" b="1" dirty="0">
                <a:solidFill>
                  <a:srgbClr val="003300"/>
                </a:solidFill>
              </a:rPr>
              <a:t> عجيب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ملك الملوك المنتصر</a:t>
            </a:r>
            <a:br>
              <a:rPr lang="ar-EG" sz="7200" b="1" dirty="0"/>
            </a:br>
            <a:r>
              <a:rPr lang="ar-EG" sz="7200" b="1" dirty="0"/>
              <a:t>رب الأرباب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من ملكه لا يندثر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ما أعظم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يا سيدي الحبيب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أمجد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فإنه عجيب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هيا نعليه معاً إن </a:t>
            </a:r>
            <a:r>
              <a:rPr lang="ar-EG" sz="6600" b="1" dirty="0" err="1">
                <a:solidFill>
                  <a:srgbClr val="003300"/>
                </a:solidFill>
              </a:rPr>
              <a:t>إسمه</a:t>
            </a:r>
            <a:r>
              <a:rPr lang="ar-EG" sz="6600" b="1" dirty="0">
                <a:solidFill>
                  <a:srgbClr val="003300"/>
                </a:solidFill>
              </a:rPr>
              <a:t> عجيب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يسوع مانح الخلاص</a:t>
            </a:r>
            <a:br>
              <a:rPr lang="ar-EG" sz="7200" b="1" dirty="0"/>
            </a:br>
            <a:r>
              <a:rPr lang="ar-EG" sz="7200" b="1" dirty="0"/>
              <a:t>أنت المنجي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وأنت رافع القصاص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ما أعظم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يا سيدي الحبيب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أمجد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فإنه عجيب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هيا نعليه معاً إن </a:t>
            </a:r>
            <a:r>
              <a:rPr lang="ar-EG" sz="6600" b="1" dirty="0" err="1">
                <a:solidFill>
                  <a:srgbClr val="003300"/>
                </a:solidFill>
              </a:rPr>
              <a:t>إسمه</a:t>
            </a:r>
            <a:r>
              <a:rPr lang="ar-EG" sz="6600" b="1" dirty="0">
                <a:solidFill>
                  <a:srgbClr val="003300"/>
                </a:solidFill>
              </a:rPr>
              <a:t> عجيب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برج حصين ومنيع</a:t>
            </a:r>
            <a:br>
              <a:rPr lang="ar-EG" sz="7200" b="1" dirty="0"/>
            </a:br>
            <a:r>
              <a:rPr lang="ar-EG" sz="7200" b="1" dirty="0"/>
              <a:t>فيه الأمان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فيه السلام للجميع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ما أعظم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يا سيدي الحبيب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أمجد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فإنه عجيب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هيا نعليه معاً إن </a:t>
            </a:r>
            <a:r>
              <a:rPr lang="ar-EG" sz="6600" b="1" dirty="0" err="1">
                <a:solidFill>
                  <a:srgbClr val="003300"/>
                </a:solidFill>
              </a:rPr>
              <a:t>إسمه</a:t>
            </a:r>
            <a:r>
              <a:rPr lang="ar-EG" sz="6600" b="1" dirty="0">
                <a:solidFill>
                  <a:srgbClr val="003300"/>
                </a:solidFill>
              </a:rPr>
              <a:t> عجيب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959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يفتح أبواب </a:t>
            </a:r>
            <a:r>
              <a:rPr lang="ar-EG" sz="7200" b="1" dirty="0" err="1"/>
              <a:t>السما</a:t>
            </a:r>
            <a:br>
              <a:rPr lang="ar-EG" sz="7200" b="1" dirty="0"/>
            </a:br>
            <a:r>
              <a:rPr lang="ar-EG" sz="7200" b="1" dirty="0"/>
              <a:t>فيستجيب من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 أجله </a:t>
            </a:r>
            <a:r>
              <a:rPr lang="ar-EG" sz="7200" b="1" dirty="0" err="1"/>
              <a:t>الآب</a:t>
            </a:r>
            <a:r>
              <a:rPr lang="ar-EG" sz="7200" b="1" dirty="0"/>
              <a:t> لنا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ما أعظم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يا سيدي الحبيب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أمجد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فإنه عجيب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هيا نعليه معاً إن </a:t>
            </a:r>
            <a:r>
              <a:rPr lang="ar-EG" sz="6600" b="1" dirty="0" err="1">
                <a:solidFill>
                  <a:srgbClr val="003300"/>
                </a:solidFill>
              </a:rPr>
              <a:t>إسمه</a:t>
            </a:r>
            <a:r>
              <a:rPr lang="ar-EG" sz="6600" b="1" dirty="0">
                <a:solidFill>
                  <a:srgbClr val="003300"/>
                </a:solidFill>
              </a:rPr>
              <a:t> عجيب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/>
              <a:t>عمانوئيل</a:t>
            </a:r>
            <a:r>
              <a:rPr lang="ar-EG" sz="7200" b="1" dirty="0"/>
              <a:t> السرمدي</a:t>
            </a:r>
            <a:br>
              <a:rPr lang="ar-EG" sz="7200" b="1" dirty="0"/>
            </a:br>
            <a:r>
              <a:rPr lang="ar-EG" sz="7200" b="1" dirty="0"/>
              <a:t>الله معنا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دوماً وإلي الأبد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ما أعظم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يا سيدي الحبيب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أمجد </a:t>
            </a:r>
            <a:r>
              <a:rPr lang="ar-EG" sz="6600" b="1" dirty="0" err="1">
                <a:solidFill>
                  <a:srgbClr val="003300"/>
                </a:solidFill>
              </a:rPr>
              <a:t>إسمك</a:t>
            </a:r>
            <a:r>
              <a:rPr lang="ar-EG" sz="6600" b="1" dirty="0">
                <a:solidFill>
                  <a:srgbClr val="003300"/>
                </a:solidFill>
              </a:rPr>
              <a:t> فإنه عجيب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هيا نعليه معاً إن </a:t>
            </a:r>
            <a:r>
              <a:rPr lang="ar-EG" sz="6600" b="1" dirty="0" err="1">
                <a:solidFill>
                  <a:srgbClr val="003300"/>
                </a:solidFill>
              </a:rPr>
              <a:t>إسمه</a:t>
            </a:r>
            <a:r>
              <a:rPr lang="ar-EG" sz="6600" b="1" dirty="0">
                <a:solidFill>
                  <a:srgbClr val="003300"/>
                </a:solidFill>
              </a:rPr>
              <a:t> عجيب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197</Words>
  <Application>Microsoft Office PowerPoint</Application>
  <PresentationFormat>عرض على الشاشة (4:3)</PresentationFormat>
  <Paragraphs>27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2023-12-12T11:11:25Z</dcterms:modified>
</cp:coreProperties>
</file>