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5" r:id="rId2"/>
    <p:sldId id="346" r:id="rId3"/>
    <p:sldId id="274" r:id="rId4"/>
    <p:sldId id="347" r:id="rId5"/>
    <p:sldId id="357" r:id="rId6"/>
    <p:sldId id="348" r:id="rId7"/>
    <p:sldId id="349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8" r:id="rId18"/>
    <p:sldId id="367" r:id="rId19"/>
    <p:sldId id="29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90" d="100"/>
          <a:sy n="90" d="100"/>
        </p:scale>
        <p:origin x="-498" y="-3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تـرنيــمة</a:t>
            </a:r>
          </a:p>
          <a:p>
            <a:pPr algn="ctr" rtl="1"/>
            <a:endParaRPr lang="ar-EG" sz="6600" b="1" dirty="0" smtClean="0">
              <a:latin typeface="Arial" charset="0"/>
            </a:endParaRPr>
          </a:p>
          <a:p>
            <a:pPr algn="ctr" rtl="1"/>
            <a:r>
              <a:rPr lang="ar-SA" sz="6600" b="1" dirty="0" smtClean="0">
                <a:latin typeface="Arial" charset="0"/>
              </a:rPr>
              <a:t>اسمك ربي يسوع يهوه للأبد</a:t>
            </a:r>
            <a:endParaRPr lang="ar-EG" sz="66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9600" y="6277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 fontAlgn="t"/>
            <a:r>
              <a:rPr lang="ar-EG" sz="4800" b="1" dirty="0" smtClean="0"/>
              <a:t>اسمك ربي يسوع     قــــــــدام الشمس</a:t>
            </a:r>
            <a:br>
              <a:rPr lang="ar-EG" sz="4800" b="1" dirty="0" smtClean="0"/>
            </a:br>
            <a:endParaRPr lang="en-US" sz="4800" b="1" dirty="0" smtClean="0"/>
          </a:p>
          <a:p>
            <a:pPr fontAlgn="t"/>
            <a:r>
              <a:rPr lang="ar-EG" sz="4800" b="1" dirty="0" smtClean="0"/>
              <a:t>اسمك ربي يسوع      مُبارك إلى الدهر</a:t>
            </a:r>
            <a:br>
              <a:rPr lang="ar-EG" sz="4800" b="1" dirty="0" smtClean="0"/>
            </a:br>
            <a:endParaRPr lang="en-US" sz="4800" b="1" dirty="0" smtClean="0"/>
          </a:p>
          <a:p>
            <a:pPr fontAlgn="t"/>
            <a:r>
              <a:rPr lang="ar-EG" sz="4800" b="1" dirty="0" smtClean="0"/>
              <a:t>اسمك ربي يسوع       نهتف </a:t>
            </a:r>
            <a:r>
              <a:rPr lang="ar-EG" sz="4800" b="1" dirty="0" err="1" smtClean="0"/>
              <a:t>بــــــــــه</a:t>
            </a:r>
            <a:r>
              <a:rPr lang="ar-EG" sz="4800" b="1" dirty="0" smtClean="0"/>
              <a:t/>
            </a:r>
            <a:br>
              <a:rPr lang="ar-EG" sz="4800" b="1" dirty="0" smtClean="0"/>
            </a:br>
            <a:endParaRPr lang="en-US" sz="4800" b="1" dirty="0" smtClean="0"/>
          </a:p>
          <a:p>
            <a:pPr fontAlgn="t"/>
            <a:r>
              <a:rPr lang="ar-EG" sz="4800" b="1" dirty="0" smtClean="0"/>
              <a:t>اسمك ربي يسوع      تُرفَّع عــــــارفيه</a:t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9600" y="6277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   صالح </a:t>
            </a:r>
            <a:r>
              <a:rPr lang="ar-EG" sz="4800" b="1" dirty="0" smtClean="0"/>
              <a:t>للآباد</a:t>
            </a:r>
            <a:br>
              <a:rPr lang="ar-EG" sz="4800" b="1" dirty="0" smtClean="0"/>
            </a:br>
            <a:endParaRPr lang="en-US" sz="4800" b="1" dirty="0" smtClean="0"/>
          </a:p>
          <a:p>
            <a:pPr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 نرفع </a:t>
            </a:r>
            <a:r>
              <a:rPr lang="ar-EG" sz="4800" b="1" dirty="0" err="1" smtClean="0"/>
              <a:t>به</a:t>
            </a:r>
            <a:r>
              <a:rPr lang="ar-EG" sz="4800" b="1" dirty="0" smtClean="0"/>
              <a:t> أيدينا</a:t>
            </a:r>
            <a:br>
              <a:rPr lang="ar-EG" sz="4800" b="1" dirty="0" smtClean="0"/>
            </a:br>
            <a:endParaRPr lang="en-US" sz="4800" b="1" dirty="0" smtClean="0"/>
          </a:p>
          <a:p>
            <a:pPr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 وحدَّنا </a:t>
            </a:r>
            <a:r>
              <a:rPr lang="ar-EG" sz="4800" b="1" dirty="0" smtClean="0"/>
              <a:t>لخوفِهِ</a:t>
            </a:r>
            <a:br>
              <a:rPr lang="ar-EG" sz="4800" b="1" dirty="0" smtClean="0"/>
            </a:br>
            <a:endParaRPr lang="en-US" sz="4800" b="1" dirty="0" smtClean="0"/>
          </a:p>
          <a:p>
            <a:pPr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  تهدينا </a:t>
            </a:r>
            <a:r>
              <a:rPr lang="ar-EG" sz="4800" b="1" dirty="0" smtClean="0"/>
              <a:t>لأجل</a:t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85800" y="6096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  خلُصنا </a:t>
            </a:r>
            <a:r>
              <a:rPr lang="ar-EG" sz="4800" b="1" dirty="0" err="1" smtClean="0"/>
              <a:t>به</a:t>
            </a:r>
            <a:r>
              <a:rPr lang="ar-EG" sz="4800" b="1" dirty="0" smtClean="0"/>
              <a:t/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   </a:t>
            </a:r>
            <a:r>
              <a:rPr lang="ar-EG" sz="4800" b="1" dirty="0" err="1" smtClean="0"/>
              <a:t>به</a:t>
            </a:r>
            <a:r>
              <a:rPr lang="ar-EG" sz="4800" b="1" dirty="0" smtClean="0"/>
              <a:t> </a:t>
            </a:r>
            <a:r>
              <a:rPr lang="ar-EG" sz="4800" b="1" dirty="0" smtClean="0"/>
              <a:t>تقودنا</a:t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 نذكرُ </a:t>
            </a:r>
            <a:r>
              <a:rPr lang="ar-EG" sz="4800" b="1" dirty="0" smtClean="0"/>
              <a:t>بالليل</a:t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ارحمنا </a:t>
            </a:r>
            <a:r>
              <a:rPr lang="ar-EG" sz="4800" b="1" dirty="0" smtClean="0"/>
              <a:t>كمُحبيه</a:t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85800" y="6096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نُسبح </a:t>
            </a:r>
            <a:r>
              <a:rPr lang="ar-EG" sz="4800" b="1" dirty="0" smtClean="0"/>
              <a:t>للآباد</a:t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  ندعوك </a:t>
            </a:r>
            <a:r>
              <a:rPr lang="ar-EG" sz="4800" b="1" dirty="0" err="1" smtClean="0"/>
              <a:t>به</a:t>
            </a:r>
            <a:r>
              <a:rPr lang="ar-EG" sz="4800" b="1" dirty="0" smtClean="0"/>
              <a:t/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  </a:t>
            </a:r>
            <a:r>
              <a:rPr lang="ar-EG" sz="4800" b="1" dirty="0" err="1" smtClean="0"/>
              <a:t>وبه</a:t>
            </a:r>
            <a:r>
              <a:rPr lang="ar-EG" sz="4800" b="1" dirty="0" smtClean="0"/>
              <a:t> </a:t>
            </a:r>
            <a:r>
              <a:rPr lang="ar-EG" sz="4800" b="1" dirty="0" smtClean="0"/>
              <a:t>ننادي</a:t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نرفع </a:t>
            </a:r>
            <a:r>
              <a:rPr lang="ar-EG" sz="4800" b="1" dirty="0" smtClean="0"/>
              <a:t>الرايات</a:t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9600" y="6858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 ندوس </a:t>
            </a:r>
            <a:r>
              <a:rPr lang="ar-EG" sz="4800" b="1" dirty="0" smtClean="0"/>
              <a:t>أعدائنا</a:t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</a:t>
            </a:r>
            <a:r>
              <a:rPr lang="ar-EG" sz="4800" b="1" dirty="0" err="1" smtClean="0"/>
              <a:t>به</a:t>
            </a:r>
            <a:r>
              <a:rPr lang="ar-EG" sz="4800" b="1" dirty="0" smtClean="0"/>
              <a:t> </a:t>
            </a:r>
            <a:r>
              <a:rPr lang="ar-EG" sz="4800" b="1" dirty="0" err="1" smtClean="0"/>
              <a:t>نبتهـــــــتج</a:t>
            </a:r>
            <a:r>
              <a:rPr lang="ar-EG" sz="4800" b="1" dirty="0" smtClean="0"/>
              <a:t/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 يُنصب قرننــا</a:t>
            </a:r>
            <a:r>
              <a:rPr lang="ar-EG" sz="4800" b="1" dirty="0" smtClean="0"/>
              <a:t/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نُبيد </a:t>
            </a:r>
            <a:r>
              <a:rPr lang="ar-EG" sz="4800" b="1" dirty="0" err="1" smtClean="0"/>
              <a:t>به</a:t>
            </a:r>
            <a:r>
              <a:rPr lang="ar-EG" sz="4800" b="1" dirty="0" smtClean="0"/>
              <a:t> أعدائنا</a:t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400" y="5515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نُعد </a:t>
            </a:r>
            <a:r>
              <a:rPr lang="ar-EG" sz="4800" b="1" dirty="0" smtClean="0"/>
              <a:t>له الطريق</a:t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نفتخرُ </a:t>
            </a:r>
            <a:r>
              <a:rPr lang="ar-EG" sz="4800" b="1" dirty="0" err="1" smtClean="0"/>
              <a:t>بــــــــه</a:t>
            </a:r>
            <a:r>
              <a:rPr lang="ar-EG" sz="4800" b="1" dirty="0" smtClean="0"/>
              <a:t/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نقدم </a:t>
            </a:r>
            <a:r>
              <a:rPr lang="ar-EG" sz="4800" b="1" dirty="0" err="1" smtClean="0"/>
              <a:t>لك</a:t>
            </a:r>
            <a:r>
              <a:rPr lang="ar-EG" sz="4800" b="1" dirty="0" smtClean="0"/>
              <a:t> مجده</a:t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 قريب </a:t>
            </a:r>
            <a:r>
              <a:rPr lang="ar-EG" sz="4800" b="1" dirty="0" smtClean="0"/>
              <a:t>وعظيم</a:t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9600" y="6277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 يرفعنا </a:t>
            </a:r>
            <a:r>
              <a:rPr lang="ar-EG" sz="4800" b="1" dirty="0" smtClean="0"/>
              <a:t>ويخلَّص</a:t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 ندعو بقوتــــه</a:t>
            </a:r>
            <a:r>
              <a:rPr lang="ar-EG" sz="4800" b="1" dirty="0" smtClean="0"/>
              <a:t/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أعطى </a:t>
            </a:r>
            <a:r>
              <a:rPr lang="ar-EG" sz="4800" b="1" dirty="0" smtClean="0"/>
              <a:t>له مجداً</a:t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عليـــــــه </a:t>
            </a:r>
            <a:r>
              <a:rPr lang="ar-EG" sz="4800" b="1" dirty="0" smtClean="0"/>
              <a:t>نتكلُ</a:t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400" y="6277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 حلو </a:t>
            </a:r>
            <a:r>
              <a:rPr lang="ar-EG" sz="4800" b="1" dirty="0" smtClean="0"/>
              <a:t>في الأفواه</a:t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 ما أمجـــــــــده</a:t>
            </a:r>
            <a:r>
              <a:rPr lang="ar-EG" sz="4800" b="1" dirty="0" smtClean="0"/>
              <a:t/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 هو </a:t>
            </a:r>
            <a:r>
              <a:rPr lang="ar-EG" sz="4800" b="1" dirty="0" smtClean="0"/>
              <a:t>برج حصين</a:t>
            </a:r>
            <a:br>
              <a:rPr lang="ar-EG" sz="4800" b="1" dirty="0" smtClean="0"/>
            </a:br>
            <a:endParaRPr lang="en-US" sz="4800" b="1" dirty="0" smtClean="0"/>
          </a:p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هو </a:t>
            </a:r>
            <a:r>
              <a:rPr lang="ar-EG" sz="4800" b="1" dirty="0" err="1" smtClean="0"/>
              <a:t>عمانوئيـــــل</a:t>
            </a:r>
            <a:r>
              <a:rPr lang="ar-EG" sz="4800" b="1" dirty="0" smtClean="0"/>
              <a:t/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400" y="2896612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هو </a:t>
            </a:r>
            <a:r>
              <a:rPr lang="ar-EG" sz="4800" b="1" dirty="0" smtClean="0"/>
              <a:t>طيب مسكوب</a:t>
            </a:r>
            <a:br>
              <a:rPr lang="ar-EG" sz="4800" b="1" dirty="0" smtClean="0"/>
            </a:br>
            <a:endParaRPr lang="en-US" sz="4800" b="1" dirty="0" smtClean="0"/>
          </a:p>
          <a:p>
            <a:pPr fontAlgn="t"/>
            <a:r>
              <a:rPr lang="ar-EG" sz="4800" b="1" dirty="0" smtClean="0"/>
              <a:t>اسمك ربي </a:t>
            </a:r>
            <a:r>
              <a:rPr lang="ar-EG" sz="4800" b="1" dirty="0" smtClean="0"/>
              <a:t>يسوع        الله معنـــــــــــــــا</a:t>
            </a:r>
            <a:r>
              <a:rPr lang="ar-EG" sz="4800" b="1" dirty="0" smtClean="0"/>
              <a:t/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134612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t"/>
            <a:r>
              <a:rPr lang="ar-EG" sz="4800" b="1" dirty="0" smtClean="0"/>
              <a:t>اسمك ربي يسوع      يهوه إلى الأبد</a:t>
            </a:r>
            <a:br>
              <a:rPr lang="ar-EG" sz="4800" b="1" dirty="0" smtClean="0"/>
            </a:br>
            <a:endParaRPr lang="en-US" sz="4800" b="1" dirty="0" smtClean="0"/>
          </a:p>
          <a:p>
            <a:pPr algn="ctr" fontAlgn="t"/>
            <a:r>
              <a:rPr lang="ar-EG" sz="4800" b="1" dirty="0" smtClean="0"/>
              <a:t>اسمك ربي يسوع     عجيب لا يُسأل عنه</a:t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14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t">
              <a:lnSpc>
                <a:spcPct val="150000"/>
              </a:lnSpc>
            </a:pPr>
            <a:r>
              <a:rPr lang="ar-EG" sz="4800" b="1" dirty="0" smtClean="0"/>
              <a:t>اسمك ربي يسوع      نذكُرُ على الدوام</a:t>
            </a:r>
            <a:endParaRPr lang="en-US" sz="4800" b="1" dirty="0" smtClean="0"/>
          </a:p>
          <a:p>
            <a:pPr algn="ctr" fontAlgn="t">
              <a:lnSpc>
                <a:spcPct val="150000"/>
              </a:lnSpc>
            </a:pPr>
            <a:r>
              <a:rPr lang="ar-EG" sz="4800" b="1" dirty="0" smtClean="0"/>
              <a:t>اسمك ربي يسوع      نحمــــــــده للأبد</a:t>
            </a:r>
            <a:endParaRPr lang="en-US" sz="4800" b="1" dirty="0" smtClean="0"/>
          </a:p>
          <a:p>
            <a:pPr algn="ctr" fontAlgn="t">
              <a:lnSpc>
                <a:spcPct val="150000"/>
              </a:lnSpc>
            </a:pPr>
            <a:r>
              <a:rPr lang="ar-EG" sz="4800" b="1" dirty="0" smtClean="0"/>
              <a:t>اسمك ربي يسوع    عظيم في صهيون</a:t>
            </a:r>
            <a:endParaRPr lang="en-US" sz="4800" b="1" dirty="0" smtClean="0"/>
          </a:p>
          <a:p>
            <a:pPr algn="ctr" fontAlgn="t">
              <a:lnSpc>
                <a:spcPct val="150000"/>
              </a:lnSpc>
            </a:pPr>
            <a:r>
              <a:rPr lang="ar-EG" sz="4800" b="1" dirty="0" smtClean="0"/>
              <a:t>اسمك ربي يسوع      وحـــــــدك العلي</a:t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" y="914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t">
              <a:lnSpc>
                <a:spcPct val="150000"/>
              </a:lnSpc>
            </a:pPr>
            <a:r>
              <a:rPr lang="ar-EG" sz="4800" b="1" dirty="0" smtClean="0"/>
              <a:t>اسمك ربي يسوع        في كل الأرض</a:t>
            </a:r>
            <a:endParaRPr lang="en-US" sz="4800" b="1" dirty="0" smtClean="0"/>
          </a:p>
          <a:p>
            <a:pPr algn="ctr" fontAlgn="t">
              <a:lnSpc>
                <a:spcPct val="150000"/>
              </a:lnSpc>
            </a:pPr>
            <a:r>
              <a:rPr lang="ar-EG" sz="4800" b="1" dirty="0" smtClean="0"/>
              <a:t>اسمك ربي يسوع        يُخبـــر </a:t>
            </a:r>
            <a:r>
              <a:rPr lang="ar-EG" sz="4800" b="1" dirty="0" err="1" smtClean="0"/>
              <a:t>بــــــه</a:t>
            </a:r>
            <a:endParaRPr lang="en-US" sz="4800" b="1" dirty="0" smtClean="0"/>
          </a:p>
          <a:p>
            <a:pPr algn="ctr" fontAlgn="t">
              <a:lnSpc>
                <a:spcPct val="150000"/>
              </a:lnSpc>
            </a:pPr>
            <a:r>
              <a:rPr lang="ar-EG" sz="4800" b="1" dirty="0" smtClean="0"/>
              <a:t>اسمك ربي يسوع        لا يُنطق باطلاً</a:t>
            </a:r>
            <a:endParaRPr lang="en-US" sz="4800" b="1" dirty="0" smtClean="0"/>
          </a:p>
          <a:p>
            <a:pPr algn="ctr" fontAlgn="t">
              <a:lnSpc>
                <a:spcPct val="150000"/>
              </a:lnSpc>
            </a:pPr>
            <a:r>
              <a:rPr lang="ar-EG" sz="4800" b="1" dirty="0" smtClean="0"/>
              <a:t>اسمك ربي يسوع        مــــا أمجـــــده</a:t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14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t">
              <a:lnSpc>
                <a:spcPct val="150000"/>
              </a:lnSpc>
            </a:pPr>
            <a:r>
              <a:rPr lang="ar-EG" sz="4800" b="1" dirty="0" smtClean="0"/>
              <a:t>اسمك ربي يسوع        في كل الأرض</a:t>
            </a:r>
            <a:endParaRPr lang="en-US" sz="4800" b="1" dirty="0" smtClean="0"/>
          </a:p>
          <a:p>
            <a:pPr algn="ctr" fontAlgn="t">
              <a:lnSpc>
                <a:spcPct val="150000"/>
              </a:lnSpc>
            </a:pPr>
            <a:r>
              <a:rPr lang="ar-EG" sz="4800" b="1" dirty="0" smtClean="0"/>
              <a:t>اسمك ربي يسوع        يُخبـــر </a:t>
            </a:r>
            <a:r>
              <a:rPr lang="ar-EG" sz="4800" b="1" dirty="0" err="1" smtClean="0"/>
              <a:t>بــــــه</a:t>
            </a:r>
            <a:endParaRPr lang="en-US" sz="4800" b="1" dirty="0" smtClean="0"/>
          </a:p>
          <a:p>
            <a:pPr algn="ctr" fontAlgn="t">
              <a:lnSpc>
                <a:spcPct val="150000"/>
              </a:lnSpc>
            </a:pPr>
            <a:r>
              <a:rPr lang="ar-EG" sz="4800" b="1" dirty="0" smtClean="0"/>
              <a:t>اسمك ربي يسوع        لا يُنطق باطلاً</a:t>
            </a:r>
            <a:endParaRPr lang="en-US" sz="4800" b="1" dirty="0" smtClean="0"/>
          </a:p>
          <a:p>
            <a:pPr algn="ctr" fontAlgn="t">
              <a:lnSpc>
                <a:spcPct val="150000"/>
              </a:lnSpc>
            </a:pPr>
            <a:r>
              <a:rPr lang="ar-EG" sz="4800" b="1" dirty="0" smtClean="0"/>
              <a:t>اسمك ربي يسوع        مــــا أمجـــــده</a:t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8200" y="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 fontAlgn="t">
              <a:lnSpc>
                <a:spcPct val="200000"/>
              </a:lnSpc>
            </a:pPr>
            <a:r>
              <a:rPr lang="ar-EG" sz="4800" b="1" dirty="0" smtClean="0"/>
              <a:t>اسمك ربي يسوع         هو </a:t>
            </a:r>
            <a:r>
              <a:rPr lang="ar-EG" sz="4800" b="1" dirty="0" err="1" smtClean="0"/>
              <a:t>متكلـــــي</a:t>
            </a:r>
            <a:endParaRPr lang="en-US" sz="4800" b="1" dirty="0" smtClean="0"/>
          </a:p>
          <a:p>
            <a:pPr fontAlgn="t">
              <a:lnSpc>
                <a:spcPct val="200000"/>
              </a:lnSpc>
            </a:pPr>
            <a:r>
              <a:rPr lang="ar-EG" sz="4800" b="1" dirty="0" smtClean="0"/>
              <a:t>اسمك ربي يسوع      هو سر الغفران</a:t>
            </a:r>
            <a:endParaRPr lang="en-US" sz="4800" b="1" dirty="0" smtClean="0"/>
          </a:p>
          <a:p>
            <a:pPr fontAlgn="t">
              <a:lnSpc>
                <a:spcPct val="200000"/>
              </a:lnSpc>
            </a:pPr>
            <a:r>
              <a:rPr lang="ar-EG" sz="4800" b="1" dirty="0" smtClean="0"/>
              <a:t>اسمك ربي يسوع       نظيره تسبيحك</a:t>
            </a:r>
            <a:endParaRPr lang="en-US" sz="4800" b="1" dirty="0" smtClean="0"/>
          </a:p>
          <a:p>
            <a:pPr fontAlgn="t">
              <a:lnSpc>
                <a:spcPct val="200000"/>
              </a:lnSpc>
            </a:pPr>
            <a:r>
              <a:rPr lang="ar-EG" sz="4800" b="1" dirty="0" smtClean="0"/>
              <a:t>اسمك ربي يسوع          </a:t>
            </a:r>
            <a:r>
              <a:rPr lang="ar-EG" sz="4800" b="1" dirty="0" err="1" smtClean="0"/>
              <a:t>نُرنــــــــم</a:t>
            </a:r>
            <a:r>
              <a:rPr lang="ar-EG" sz="4800" b="1" dirty="0" smtClean="0"/>
              <a:t> له</a:t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9600" y="6277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 fontAlgn="t"/>
            <a:r>
              <a:rPr lang="ar-EG" sz="4800" b="1" dirty="0" smtClean="0"/>
              <a:t>اسمك ربي يسوع     قــــــــدام الشمس</a:t>
            </a:r>
            <a:br>
              <a:rPr lang="ar-EG" sz="4800" b="1" dirty="0" smtClean="0"/>
            </a:br>
            <a:endParaRPr lang="en-US" sz="4800" b="1" dirty="0" smtClean="0"/>
          </a:p>
          <a:p>
            <a:pPr fontAlgn="t"/>
            <a:r>
              <a:rPr lang="ar-EG" sz="4800" b="1" dirty="0" smtClean="0"/>
              <a:t>اسمك ربي يسوع      مُبارك إلى الدهر</a:t>
            </a:r>
            <a:br>
              <a:rPr lang="ar-EG" sz="4800" b="1" dirty="0" smtClean="0"/>
            </a:br>
            <a:endParaRPr lang="en-US" sz="4800" b="1" dirty="0" smtClean="0"/>
          </a:p>
          <a:p>
            <a:pPr fontAlgn="t"/>
            <a:r>
              <a:rPr lang="ar-EG" sz="4800" b="1" dirty="0" smtClean="0"/>
              <a:t>اسمك ربي يسوع       نهتف </a:t>
            </a:r>
            <a:r>
              <a:rPr lang="ar-EG" sz="4800" b="1" dirty="0" err="1" smtClean="0"/>
              <a:t>بــــــــــه</a:t>
            </a:r>
            <a:r>
              <a:rPr lang="ar-EG" sz="4800" b="1" dirty="0" smtClean="0"/>
              <a:t/>
            </a:r>
            <a:br>
              <a:rPr lang="ar-EG" sz="4800" b="1" dirty="0" smtClean="0"/>
            </a:br>
            <a:endParaRPr lang="en-US" sz="4800" b="1" dirty="0" smtClean="0"/>
          </a:p>
          <a:p>
            <a:pPr fontAlgn="t"/>
            <a:r>
              <a:rPr lang="ar-EG" sz="4800" b="1" dirty="0" smtClean="0"/>
              <a:t>اسمك ربي يسوع      تُرفَّع عــــــارفيه</a:t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9600" y="6277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 fontAlgn="t"/>
            <a:r>
              <a:rPr lang="ar-EG" sz="4800" b="1" dirty="0" smtClean="0"/>
              <a:t>اسمك ربي يسوع       يثبت </a:t>
            </a:r>
            <a:r>
              <a:rPr lang="ar-EG" sz="4800" b="1" dirty="0" err="1" smtClean="0"/>
              <a:t>يتعظــــــــم</a:t>
            </a:r>
            <a:r>
              <a:rPr lang="ar-EG" sz="4800" b="1" dirty="0" smtClean="0"/>
              <a:t/>
            </a:r>
            <a:br>
              <a:rPr lang="ar-EG" sz="4800" b="1" dirty="0" smtClean="0"/>
            </a:br>
            <a:endParaRPr lang="en-US" sz="4800" b="1" dirty="0" smtClean="0"/>
          </a:p>
          <a:p>
            <a:pPr fontAlgn="t"/>
            <a:r>
              <a:rPr lang="ar-EG" sz="4800" b="1" dirty="0" smtClean="0"/>
              <a:t>اسمك ربي يسوع       وحـــدك القدوس</a:t>
            </a:r>
            <a:br>
              <a:rPr lang="ar-EG" sz="4800" b="1" dirty="0" smtClean="0"/>
            </a:br>
            <a:endParaRPr lang="en-US" sz="4800" b="1" dirty="0" smtClean="0"/>
          </a:p>
          <a:p>
            <a:pPr fontAlgn="t"/>
            <a:r>
              <a:rPr lang="ar-EG" sz="4800" b="1" dirty="0" smtClean="0"/>
              <a:t>اسمك ربي يسوع    يسمو على التسبيح</a:t>
            </a:r>
            <a:br>
              <a:rPr lang="ar-EG" sz="4800" b="1" dirty="0" smtClean="0"/>
            </a:br>
            <a:endParaRPr lang="en-US" sz="4800" b="1" dirty="0" smtClean="0"/>
          </a:p>
          <a:p>
            <a:pPr fontAlgn="t"/>
            <a:r>
              <a:rPr lang="ar-EG" sz="4800" b="1" dirty="0" smtClean="0"/>
              <a:t>اسمك ربي يسوع        لنعليه وسطنــــا</a:t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9600" y="6277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 fontAlgn="t"/>
            <a:r>
              <a:rPr lang="ar-EG" sz="4800" b="1" dirty="0" smtClean="0"/>
              <a:t>اسمك ربي يسوع         قدوس للدهرِ</a:t>
            </a:r>
            <a:br>
              <a:rPr lang="ar-EG" sz="4800" b="1" dirty="0" smtClean="0"/>
            </a:br>
            <a:endParaRPr lang="en-US" sz="4800" b="1" dirty="0" smtClean="0"/>
          </a:p>
          <a:p>
            <a:pPr fontAlgn="t"/>
            <a:r>
              <a:rPr lang="ar-EG" sz="4800" b="1" dirty="0" smtClean="0"/>
              <a:t>اسمك ربي يسوع        يُسبحُ برقصٍ</a:t>
            </a:r>
            <a:br>
              <a:rPr lang="ar-EG" sz="4800" b="1" dirty="0" smtClean="0"/>
            </a:br>
            <a:endParaRPr lang="en-US" sz="4800" b="1" dirty="0" smtClean="0"/>
          </a:p>
          <a:p>
            <a:pPr fontAlgn="t"/>
            <a:r>
              <a:rPr lang="ar-EG" sz="4800" b="1" dirty="0" smtClean="0"/>
              <a:t>اسمك ربي يسوع        </a:t>
            </a:r>
            <a:r>
              <a:rPr lang="ar-EG" sz="4800" b="1" dirty="0" err="1" smtClean="0"/>
              <a:t>نرنــــم</a:t>
            </a:r>
            <a:r>
              <a:rPr lang="ar-EG" sz="4800" b="1" dirty="0" smtClean="0"/>
              <a:t> بعلوهِ</a:t>
            </a:r>
            <a:br>
              <a:rPr lang="ar-EG" sz="4800" b="1" dirty="0" smtClean="0"/>
            </a:br>
            <a:endParaRPr lang="en-US" sz="4800" b="1" dirty="0" smtClean="0"/>
          </a:p>
          <a:p>
            <a:pPr fontAlgn="t"/>
            <a:r>
              <a:rPr lang="ar-EG" sz="4800" b="1" dirty="0" smtClean="0"/>
              <a:t>اسمك ربي يسوع        ينتظره شعبُك</a:t>
            </a:r>
            <a:br>
              <a:rPr lang="ar-EG" sz="4800" b="1" dirty="0" smtClean="0"/>
            </a:b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</TotalTime>
  <Words>162</Words>
  <Application>Microsoft Office PowerPoint</Application>
  <PresentationFormat>عرض على الشاشة (3:4)‏</PresentationFormat>
  <Paragraphs>67</Paragraphs>
  <Slides>19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206</cp:revision>
  <dcterms:created xsi:type="dcterms:W3CDTF">2021-12-07T14:30:00Z</dcterms:created>
  <dcterms:modified xsi:type="dcterms:W3CDTF">2022-03-10T15:29:51Z</dcterms:modified>
</cp:coreProperties>
</file>