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46" r:id="rId3"/>
    <p:sldId id="274" r:id="rId4"/>
    <p:sldId id="347" r:id="rId5"/>
    <p:sldId id="357" r:id="rId6"/>
    <p:sldId id="348" r:id="rId7"/>
    <p:sldId id="349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8" r:id="rId18"/>
    <p:sldId id="367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90" d="100"/>
          <a:sy n="90" d="100"/>
        </p:scale>
        <p:origin x="-498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تـرنيــمة</a:t>
            </a:r>
          </a:p>
          <a:p>
            <a:pPr algn="ctr" rtl="1"/>
            <a:endParaRPr lang="ar-EG" sz="6600" b="1" dirty="0" smtClean="0">
              <a:latin typeface="Arial" charset="0"/>
            </a:endParaRPr>
          </a:p>
          <a:p>
            <a:pPr algn="ctr" rtl="1"/>
            <a:r>
              <a:rPr lang="ar-SA" sz="6600" b="1" dirty="0" smtClean="0">
                <a:latin typeface="Arial" charset="0"/>
              </a:rPr>
              <a:t>اسمك ربي يسوع يهوه للأبد</a:t>
            </a:r>
            <a:endParaRPr lang="ar-EG" sz="66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يسوع     قــــــــدام الشمس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مُبارك إلى الدهر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نهتف </a:t>
            </a:r>
            <a:r>
              <a:rPr lang="ar-EG" sz="4800" b="1" dirty="0" err="1" smtClean="0"/>
              <a:t>بــــــــــه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تُرفَّع عــــــارفيه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 صالح </a:t>
            </a:r>
            <a:r>
              <a:rPr lang="ar-EG" sz="4800" b="1" dirty="0" smtClean="0"/>
              <a:t>للآباد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نرفع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> أيدينا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وحدَّنا </a:t>
            </a:r>
            <a:r>
              <a:rPr lang="ar-EG" sz="4800" b="1" dirty="0" smtClean="0"/>
              <a:t>لخوفِهِ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تهدينا </a:t>
            </a:r>
            <a:r>
              <a:rPr lang="ar-EG" sz="4800" b="1" dirty="0" smtClean="0"/>
              <a:t>لأجل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609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خلُصنا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> </a:t>
            </a:r>
            <a:r>
              <a:rPr lang="ar-EG" sz="4800" b="1" dirty="0" smtClean="0"/>
              <a:t>تقودنا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نذكرُ </a:t>
            </a:r>
            <a:r>
              <a:rPr lang="ar-EG" sz="4800" b="1" dirty="0" smtClean="0"/>
              <a:t>بالليل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ارحمنا </a:t>
            </a:r>
            <a:r>
              <a:rPr lang="ar-EG" sz="4800" b="1" dirty="0" smtClean="0"/>
              <a:t>كمُحبيه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609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نُسبح </a:t>
            </a:r>
            <a:r>
              <a:rPr lang="ar-EG" sz="4800" b="1" dirty="0" smtClean="0"/>
              <a:t>للآباد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ندعوك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 </a:t>
            </a:r>
            <a:r>
              <a:rPr lang="ar-EG" sz="4800" b="1" dirty="0" err="1" smtClean="0"/>
              <a:t>وبه</a:t>
            </a:r>
            <a:r>
              <a:rPr lang="ar-EG" sz="4800" b="1" dirty="0" smtClean="0"/>
              <a:t> </a:t>
            </a:r>
            <a:r>
              <a:rPr lang="ar-EG" sz="4800" b="1" dirty="0" smtClean="0"/>
              <a:t>ننادي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نرفع </a:t>
            </a:r>
            <a:r>
              <a:rPr lang="ar-EG" sz="4800" b="1" dirty="0" smtClean="0"/>
              <a:t>الرايات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858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ندوس </a:t>
            </a:r>
            <a:r>
              <a:rPr lang="ar-EG" sz="4800" b="1" dirty="0" smtClean="0"/>
              <a:t>أعدائنا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> </a:t>
            </a:r>
            <a:r>
              <a:rPr lang="ar-EG" sz="4800" b="1" dirty="0" err="1" smtClean="0"/>
              <a:t>نبتهـــــــتج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يُنصب قرننــا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نُبيد </a:t>
            </a:r>
            <a:r>
              <a:rPr lang="ar-EG" sz="4800" b="1" dirty="0" err="1" smtClean="0"/>
              <a:t>به</a:t>
            </a:r>
            <a:r>
              <a:rPr lang="ar-EG" sz="4800" b="1" dirty="0" smtClean="0"/>
              <a:t> أعدائنا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551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نُعد </a:t>
            </a:r>
            <a:r>
              <a:rPr lang="ar-EG" sz="4800" b="1" dirty="0" smtClean="0"/>
              <a:t>له الطريق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نفتخرُ </a:t>
            </a:r>
            <a:r>
              <a:rPr lang="ar-EG" sz="4800" b="1" dirty="0" err="1" smtClean="0"/>
              <a:t>بــــــــه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نقدم </a:t>
            </a:r>
            <a:r>
              <a:rPr lang="ar-EG" sz="4800" b="1" dirty="0" err="1" smtClean="0"/>
              <a:t>لك</a:t>
            </a:r>
            <a:r>
              <a:rPr lang="ar-EG" sz="4800" b="1" dirty="0" smtClean="0"/>
              <a:t> مجده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قريب </a:t>
            </a:r>
            <a:r>
              <a:rPr lang="ar-EG" sz="4800" b="1" dirty="0" smtClean="0"/>
              <a:t>وعظيم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يرفعنا </a:t>
            </a:r>
            <a:r>
              <a:rPr lang="ar-EG" sz="4800" b="1" dirty="0" smtClean="0"/>
              <a:t>ويخلَّص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ندعو بقوتــــه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أعطى </a:t>
            </a:r>
            <a:r>
              <a:rPr lang="ar-EG" sz="4800" b="1" dirty="0" smtClean="0"/>
              <a:t>له مجداً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عليـــــــه </a:t>
            </a:r>
            <a:r>
              <a:rPr lang="ar-EG" sz="4800" b="1" dirty="0" smtClean="0"/>
              <a:t>نتكلُ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حلو </a:t>
            </a:r>
            <a:r>
              <a:rPr lang="ar-EG" sz="4800" b="1" dirty="0" smtClean="0"/>
              <a:t>في الأفواه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 ما أمجـــــــــده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 هو </a:t>
            </a:r>
            <a:r>
              <a:rPr lang="ar-EG" sz="4800" b="1" dirty="0" smtClean="0"/>
              <a:t>برج حصين</a:t>
            </a:r>
            <a:br>
              <a:rPr lang="ar-EG" sz="4800" b="1" dirty="0" smtClean="0"/>
            </a:br>
            <a:endParaRPr lang="en-US" sz="4800" b="1" dirty="0" smtClean="0"/>
          </a:p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هو </a:t>
            </a:r>
            <a:r>
              <a:rPr lang="ar-EG" sz="4800" b="1" dirty="0" err="1" smtClean="0"/>
              <a:t>عمانوئيـــــل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28966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هو </a:t>
            </a:r>
            <a:r>
              <a:rPr lang="ar-EG" sz="4800" b="1" dirty="0" smtClean="0"/>
              <a:t>طيب مسكوب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</a:t>
            </a:r>
            <a:r>
              <a:rPr lang="ar-EG" sz="4800" b="1" dirty="0" smtClean="0"/>
              <a:t>يسوع        الله معنـــــــــــــــا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346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t"/>
            <a:r>
              <a:rPr lang="ar-EG" sz="4800" b="1" dirty="0" smtClean="0"/>
              <a:t>اسمك ربي يسوع      يهوه إلى الأبد</a:t>
            </a:r>
            <a:br>
              <a:rPr lang="ar-EG" sz="4800" b="1" dirty="0" smtClean="0"/>
            </a:br>
            <a:endParaRPr lang="en-US" sz="4800" b="1" dirty="0" smtClean="0"/>
          </a:p>
          <a:p>
            <a:pPr algn="ctr" fontAlgn="t"/>
            <a:r>
              <a:rPr lang="ar-EG" sz="4800" b="1" dirty="0" smtClean="0"/>
              <a:t>اسمك ربي يسوع     عجيب لا يُسأل عنه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t">
              <a:lnSpc>
                <a:spcPct val="150000"/>
              </a:lnSpc>
            </a:pPr>
            <a:r>
              <a:rPr lang="ar-EG" sz="4800" b="1" dirty="0" smtClean="0"/>
              <a:t>اسمك ربي يسوع      نذكُرُ على الدوام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نحمــــــــده للأبد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عظيم في صهيون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وحـــــــدك العلي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t">
              <a:lnSpc>
                <a:spcPct val="150000"/>
              </a:lnSpc>
            </a:pPr>
            <a:r>
              <a:rPr lang="ar-EG" sz="4800" b="1" dirty="0" smtClean="0"/>
              <a:t>اسمك ربي يسوع        في كل الأرض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يُخبـــر </a:t>
            </a:r>
            <a:r>
              <a:rPr lang="ar-EG" sz="4800" b="1" dirty="0" err="1" smtClean="0"/>
              <a:t>بــــــه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لا يُنطق باطلاً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مــــا أمجـــــده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t">
              <a:lnSpc>
                <a:spcPct val="150000"/>
              </a:lnSpc>
            </a:pPr>
            <a:r>
              <a:rPr lang="ar-EG" sz="4800" b="1" dirty="0" smtClean="0"/>
              <a:t>اسمك ربي يسوع        في كل الأرض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يُخبـــر </a:t>
            </a:r>
            <a:r>
              <a:rPr lang="ar-EG" sz="4800" b="1" dirty="0" err="1" smtClean="0"/>
              <a:t>بــــــه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لا يُنطق باطلاً</a:t>
            </a:r>
            <a:endParaRPr lang="en-US" sz="4800" b="1" dirty="0" smtClean="0"/>
          </a:p>
          <a:p>
            <a:pPr algn="ctr" fontAlgn="t">
              <a:lnSpc>
                <a:spcPct val="150000"/>
              </a:lnSpc>
            </a:pPr>
            <a:r>
              <a:rPr lang="ar-EG" sz="4800" b="1" dirty="0" smtClean="0"/>
              <a:t>اسمك ربي يسوع        مــــا أمجـــــده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>
              <a:lnSpc>
                <a:spcPct val="200000"/>
              </a:lnSpc>
            </a:pPr>
            <a:r>
              <a:rPr lang="ar-EG" sz="4800" b="1" dirty="0" smtClean="0"/>
              <a:t>اسمك ربي يسوع         هو </a:t>
            </a:r>
            <a:r>
              <a:rPr lang="ar-EG" sz="4800" b="1" dirty="0" err="1" smtClean="0"/>
              <a:t>متكلـــــي</a:t>
            </a:r>
            <a:endParaRPr lang="en-US" sz="4800" b="1" dirty="0" smtClean="0"/>
          </a:p>
          <a:p>
            <a:pPr fontAlgn="t">
              <a:lnSpc>
                <a:spcPct val="200000"/>
              </a:lnSpc>
            </a:pPr>
            <a:r>
              <a:rPr lang="ar-EG" sz="4800" b="1" dirty="0" smtClean="0"/>
              <a:t>اسمك ربي يسوع      هو سر الغفران</a:t>
            </a:r>
            <a:endParaRPr lang="en-US" sz="4800" b="1" dirty="0" smtClean="0"/>
          </a:p>
          <a:p>
            <a:pPr fontAlgn="t">
              <a:lnSpc>
                <a:spcPct val="200000"/>
              </a:lnSpc>
            </a:pPr>
            <a:r>
              <a:rPr lang="ar-EG" sz="4800" b="1" dirty="0" smtClean="0"/>
              <a:t>اسمك ربي يسوع       نظيره تسبيحك</a:t>
            </a:r>
            <a:endParaRPr lang="en-US" sz="4800" b="1" dirty="0" smtClean="0"/>
          </a:p>
          <a:p>
            <a:pPr fontAlgn="t">
              <a:lnSpc>
                <a:spcPct val="200000"/>
              </a:lnSpc>
            </a:pPr>
            <a:r>
              <a:rPr lang="ar-EG" sz="4800" b="1" dirty="0" smtClean="0"/>
              <a:t>اسمك ربي يسوع          </a:t>
            </a:r>
            <a:r>
              <a:rPr lang="ar-EG" sz="4800" b="1" dirty="0" err="1" smtClean="0"/>
              <a:t>نُرنــــــــم</a:t>
            </a:r>
            <a:r>
              <a:rPr lang="ar-EG" sz="4800" b="1" dirty="0" smtClean="0"/>
              <a:t> له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يسوع     قــــــــدام الشمس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مُبارك إلى الدهر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نهتف </a:t>
            </a:r>
            <a:r>
              <a:rPr lang="ar-EG" sz="4800" b="1" dirty="0" err="1" smtClean="0"/>
              <a:t>بــــــــــه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تُرفَّع عــــــارفيه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يسوع       يثبت </a:t>
            </a:r>
            <a:r>
              <a:rPr lang="ar-EG" sz="4800" b="1" dirty="0" err="1" smtClean="0"/>
              <a:t>يتعظــــــــم</a:t>
            </a:r>
            <a:r>
              <a:rPr lang="ar-EG" sz="4800" b="1" dirty="0" smtClean="0"/>
              <a:t/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وحـــدك القدوس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يسمو على التسبيح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 لنعليه وسطنــــا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627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t"/>
            <a:r>
              <a:rPr lang="ar-EG" sz="4800" b="1" dirty="0" smtClean="0"/>
              <a:t>اسمك ربي يسوع         قدوس للدهرِ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 يُسبحُ برقصٍ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 </a:t>
            </a:r>
            <a:r>
              <a:rPr lang="ar-EG" sz="4800" b="1" dirty="0" err="1" smtClean="0"/>
              <a:t>نرنــــم</a:t>
            </a:r>
            <a:r>
              <a:rPr lang="ar-EG" sz="4800" b="1" dirty="0" smtClean="0"/>
              <a:t> بعلوهِ</a:t>
            </a:r>
            <a:br>
              <a:rPr lang="ar-EG" sz="4800" b="1" dirty="0" smtClean="0"/>
            </a:br>
            <a:endParaRPr lang="en-US" sz="4800" b="1" dirty="0" smtClean="0"/>
          </a:p>
          <a:p>
            <a:pPr fontAlgn="t"/>
            <a:r>
              <a:rPr lang="ar-EG" sz="4800" b="1" dirty="0" smtClean="0"/>
              <a:t>اسمك ربي يسوع        ينتظره شعبُك</a:t>
            </a:r>
            <a:br>
              <a:rPr lang="ar-EG" sz="4800" b="1" dirty="0" smtClean="0"/>
            </a:b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162</Words>
  <Application>Microsoft Office PowerPoint</Application>
  <PresentationFormat>عرض على الشاشة (3:4)‏</PresentationFormat>
  <Paragraphs>67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206</cp:revision>
  <dcterms:created xsi:type="dcterms:W3CDTF">2021-12-07T14:30:00Z</dcterms:created>
  <dcterms:modified xsi:type="dcterms:W3CDTF">2022-03-10T15:29:51Z</dcterms:modified>
</cp:coreProperties>
</file>