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46" r:id="rId3"/>
    <p:sldId id="274" r:id="rId4"/>
    <p:sldId id="345" r:id="rId5"/>
    <p:sldId id="353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5"/>
            <p14:sldId id="35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58" d="100"/>
          <a:sy n="58" d="100"/>
        </p:scale>
        <p:origin x="108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42079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تـرنيــمة</a:t>
            </a:r>
          </a:p>
          <a:p>
            <a:pPr algn="ctr" rtl="1"/>
            <a:endParaRPr lang="ar-EG" sz="6600" b="1" dirty="0">
              <a:latin typeface="Arial" charset="0"/>
            </a:endParaRPr>
          </a:p>
          <a:p>
            <a:pPr algn="ctr" rtl="1"/>
            <a:r>
              <a:rPr lang="ar-EG" sz="6600" b="1" dirty="0"/>
              <a:t>اسمعوني </a:t>
            </a:r>
            <a:r>
              <a:rPr lang="ar-EG" sz="6600" b="1" dirty="0" err="1"/>
              <a:t>ياأصحابي</a:t>
            </a:r>
            <a:endParaRPr lang="ar-EG" sz="66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79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 err="1"/>
              <a:t>اسمعونى</a:t>
            </a:r>
            <a:r>
              <a:rPr lang="ar-SA" sz="6600" b="1" dirty="0"/>
              <a:t> يا أصحاب</a:t>
            </a:r>
            <a:r>
              <a:rPr lang="ar-EG" sz="6600" b="1" dirty="0"/>
              <a:t>ي</a:t>
            </a:r>
            <a:r>
              <a:rPr lang="ar-SA" sz="6600" b="1" dirty="0"/>
              <a:t> </a:t>
            </a:r>
            <a:endParaRPr lang="ar-EG" sz="6600" b="1" dirty="0"/>
          </a:p>
          <a:p>
            <a:pPr algn="ctr" rtl="1">
              <a:lnSpc>
                <a:spcPct val="150000"/>
              </a:lnSpc>
            </a:pPr>
            <a:r>
              <a:rPr lang="ar-SA" sz="6600" b="1" dirty="0" err="1"/>
              <a:t>هأحكيلكم</a:t>
            </a:r>
            <a:r>
              <a:rPr lang="ar-SA" sz="6600" b="1" dirty="0"/>
              <a:t> يا أخوان</a:t>
            </a:r>
            <a:r>
              <a:rPr lang="ar-EG" sz="6600" b="1" dirty="0"/>
              <a:t>ي</a:t>
            </a:r>
            <a:endParaRPr lang="ar-SA" sz="6600" b="1" dirty="0"/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ع التغيير الل</a:t>
            </a:r>
            <a:r>
              <a:rPr lang="ar-EG" sz="6600" b="1" dirty="0"/>
              <a:t>ي</a:t>
            </a:r>
            <a:r>
              <a:rPr lang="ar-SA" sz="6600" b="1" dirty="0"/>
              <a:t> حصل ل</a:t>
            </a:r>
            <a:r>
              <a:rPr lang="ar-EG" sz="6600" b="1" dirty="0"/>
              <a:t>ي</a:t>
            </a:r>
            <a:r>
              <a:rPr lang="ar-SA" sz="6600" b="1" dirty="0"/>
              <a:t> </a:t>
            </a:r>
            <a:endParaRPr lang="ar-EG" sz="6600" b="1" dirty="0"/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 لما يسوع جه ف</a:t>
            </a:r>
            <a:r>
              <a:rPr lang="ar-EG" sz="6600" b="1" dirty="0"/>
              <a:t>ي</a:t>
            </a:r>
            <a:r>
              <a:rPr lang="ar-SA" sz="6600" b="1" dirty="0"/>
              <a:t> حيات</a:t>
            </a:r>
            <a:r>
              <a:rPr lang="ar-EG" sz="6600" b="1" dirty="0"/>
              <a:t>ي</a:t>
            </a:r>
            <a:endParaRPr lang="ar-SA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42212"/>
            <a:ext cx="9144000" cy="819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7200" b="1" dirty="0"/>
              <a:t>( لما يسوع جه قلب</a:t>
            </a:r>
            <a:r>
              <a:rPr lang="ar-EG" sz="7200" b="1" dirty="0"/>
              <a:t>ي</a:t>
            </a:r>
            <a:r>
              <a:rPr lang="ar-SA" sz="7200" b="1" dirty="0"/>
              <a:t> )2</a:t>
            </a:r>
            <a:br>
              <a:rPr lang="ar-SA" sz="7200" b="1" dirty="0"/>
            </a:br>
            <a:r>
              <a:rPr lang="ar-SA" sz="7200" b="1" dirty="0"/>
              <a:t>غير كل حاجة وحشة </a:t>
            </a:r>
            <a:endParaRPr lang="ar-EG" sz="7200" b="1" dirty="0"/>
          </a:p>
          <a:p>
            <a:pPr algn="ctr" rtl="1">
              <a:lnSpc>
                <a:spcPct val="150000"/>
              </a:lnSpc>
            </a:pPr>
            <a:r>
              <a:rPr lang="ar-SA" sz="7200" b="1" dirty="0"/>
              <a:t>وملا أيام</a:t>
            </a:r>
            <a:r>
              <a:rPr lang="ar-EG" sz="7200" b="1" dirty="0"/>
              <a:t>ي</a:t>
            </a:r>
            <a:r>
              <a:rPr lang="ar-SA" sz="7200" b="1" dirty="0"/>
              <a:t> هنا</a:t>
            </a:r>
          </a:p>
          <a:p>
            <a:pPr algn="ctr">
              <a:lnSpc>
                <a:spcPct val="150000"/>
              </a:lnSpc>
            </a:pPr>
            <a:br>
              <a:rPr lang="ar-SA" sz="7200" b="1" dirty="0"/>
            </a:b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52400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/>
              <a:t>والكذب ده مش من طبع</a:t>
            </a:r>
            <a:r>
              <a:rPr lang="ar-EG" sz="6600" b="1" dirty="0"/>
              <a:t>ي</a:t>
            </a:r>
            <a:r>
              <a:rPr lang="ar-SA" sz="6600" b="1" dirty="0"/>
              <a:t> </a:t>
            </a:r>
            <a:endParaRPr lang="ar-EG" sz="6600" b="1" dirty="0"/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لأنه طبع الشيطان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لما </a:t>
            </a:r>
            <a:r>
              <a:rPr lang="ar-SA" sz="6600" b="1" dirty="0" err="1"/>
              <a:t>هأغلط</a:t>
            </a:r>
            <a:r>
              <a:rPr lang="ar-SA" sz="6600" b="1" dirty="0"/>
              <a:t> مش </a:t>
            </a:r>
            <a:r>
              <a:rPr lang="ar-SA" sz="6600" b="1" dirty="0" err="1"/>
              <a:t>هأخب</a:t>
            </a:r>
            <a:r>
              <a:rPr lang="ar-EG" sz="6600" b="1" dirty="0"/>
              <a:t>ي</a:t>
            </a:r>
            <a:r>
              <a:rPr lang="ar-SA" sz="6600" b="1" dirty="0"/>
              <a:t> </a:t>
            </a:r>
            <a:endParaRPr lang="ar-EG" sz="6600" b="1" dirty="0"/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وأعترف إن</a:t>
            </a:r>
            <a:r>
              <a:rPr lang="ar-EG" sz="6600" b="1" dirty="0"/>
              <a:t>ي</a:t>
            </a:r>
            <a:r>
              <a:rPr lang="ar-SA" sz="6600" b="1" dirty="0"/>
              <a:t> غلطان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18412"/>
            <a:ext cx="9144000" cy="819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7200" b="1" dirty="0"/>
              <a:t>(وكمان </a:t>
            </a:r>
            <a:r>
              <a:rPr lang="ar-SA" sz="7200" b="1" dirty="0" err="1"/>
              <a:t>مقولش</a:t>
            </a:r>
            <a:r>
              <a:rPr lang="ar-SA" sz="7200" b="1" dirty="0"/>
              <a:t> </a:t>
            </a:r>
            <a:r>
              <a:rPr lang="ar-SA" sz="7200" b="1" dirty="0" err="1"/>
              <a:t>أشمعنى</a:t>
            </a:r>
            <a:r>
              <a:rPr lang="ar-SA" sz="7200" b="1" dirty="0"/>
              <a:t> )2</a:t>
            </a:r>
            <a:br>
              <a:rPr lang="ar-SA" sz="7200" b="1" dirty="0"/>
            </a:br>
            <a:r>
              <a:rPr lang="ar-SA" sz="7200" b="1" dirty="0"/>
              <a:t>لأنى بأحب </a:t>
            </a:r>
            <a:r>
              <a:rPr lang="ar-SA" sz="7200" b="1" dirty="0" err="1"/>
              <a:t>إخوات</a:t>
            </a:r>
            <a:r>
              <a:rPr lang="ar-EG" sz="7200" b="1" dirty="0"/>
              <a:t>ي</a:t>
            </a:r>
            <a:r>
              <a:rPr lang="ar-SA" sz="7200" b="1" dirty="0"/>
              <a:t> </a:t>
            </a:r>
            <a:endParaRPr lang="ar-EG" sz="7200" b="1" dirty="0"/>
          </a:p>
          <a:p>
            <a:pPr algn="ctr" rtl="1">
              <a:lnSpc>
                <a:spcPct val="150000"/>
              </a:lnSpc>
            </a:pPr>
            <a:r>
              <a:rPr lang="ar-SA" sz="7200" b="1" dirty="0"/>
              <a:t>ز</a:t>
            </a:r>
            <a:r>
              <a:rPr lang="ar-EG" sz="7200" b="1" dirty="0"/>
              <a:t>ي</a:t>
            </a:r>
            <a:r>
              <a:rPr lang="ar-SA" sz="7200" b="1" dirty="0"/>
              <a:t> نفس</a:t>
            </a:r>
            <a:r>
              <a:rPr lang="ar-EG" sz="7200" b="1" dirty="0"/>
              <a:t>ي</a:t>
            </a:r>
            <a:r>
              <a:rPr lang="ar-SA" sz="7200" b="1" dirty="0"/>
              <a:t> أنا</a:t>
            </a:r>
          </a:p>
          <a:p>
            <a:pPr algn="ctr">
              <a:lnSpc>
                <a:spcPct val="150000"/>
              </a:lnSpc>
            </a:pPr>
            <a:br>
              <a:rPr lang="ar-SA" sz="7200" b="1" dirty="0"/>
            </a:b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1838</TotalTime>
  <Words>79</Words>
  <Application>Microsoft Office PowerPoint</Application>
  <PresentationFormat>عرض على الشاشة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202</cp:revision>
  <dcterms:created xsi:type="dcterms:W3CDTF">2021-12-07T14:30:00Z</dcterms:created>
  <dcterms:modified xsi:type="dcterms:W3CDTF">2023-12-12T11:08:19Z</dcterms:modified>
</cp:coreProperties>
</file>