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7" r:id="rId3"/>
    <p:sldId id="353" r:id="rId4"/>
    <p:sldId id="350" r:id="rId5"/>
    <p:sldId id="351" r:id="rId6"/>
    <p:sldId id="352" r:id="rId7"/>
    <p:sldId id="354" r:id="rId8"/>
    <p:sldId id="355" r:id="rId9"/>
    <p:sldId id="35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7"/>
            <p14:sldId id="353"/>
            <p14:sldId id="350"/>
            <p14:sldId id="351"/>
            <p14:sldId id="352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16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أسمعوا مني الرواية</a:t>
            </a:r>
            <a:r>
              <a:rPr lang="ar-EG" sz="66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1600" y="108019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 </a:t>
            </a:r>
            <a:r>
              <a:rPr lang="ar-EG" sz="6000" b="1" dirty="0" err="1"/>
              <a:t>إسمعوا</a:t>
            </a:r>
            <a:r>
              <a:rPr lang="ar-EG" sz="6000" b="1" dirty="0"/>
              <a:t> مني الرواية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قصة حياة مسيحي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وهي </a:t>
            </a:r>
            <a:r>
              <a:rPr lang="ar-EG" sz="6000" b="1" dirty="0" err="1"/>
              <a:t>دي</a:t>
            </a:r>
            <a:r>
              <a:rPr lang="ar-EG" sz="6000" b="1" dirty="0"/>
              <a:t> الحقيقة 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1086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95400" y="1219200"/>
            <a:ext cx="9144000" cy="367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 err="1"/>
              <a:t>هانغني</a:t>
            </a:r>
            <a:r>
              <a:rPr lang="ar-EG" sz="5400" b="1" dirty="0"/>
              <a:t> اللحن </a:t>
            </a:r>
            <a:r>
              <a:rPr lang="ar-EG" sz="5400" b="1" dirty="0" err="1"/>
              <a:t>تاني</a:t>
            </a:r>
            <a:r>
              <a:rPr lang="ar-EG" sz="5400" b="1" dirty="0"/>
              <a:t> </a:t>
            </a:r>
            <a:r>
              <a:rPr lang="ar-EG" sz="5400" b="1" dirty="0" err="1"/>
              <a:t>وتاني</a:t>
            </a:r>
            <a:br>
              <a:rPr lang="ar-EG" sz="5400" b="1" dirty="0"/>
            </a:br>
            <a:r>
              <a:rPr lang="ar-EG" sz="5400" b="1" dirty="0"/>
              <a:t>يسوع مولود </a:t>
            </a:r>
            <a:r>
              <a:rPr lang="ar-EG" sz="5400" b="1" dirty="0" err="1"/>
              <a:t>عشاني</a:t>
            </a:r>
            <a:r>
              <a:rPr lang="ar-EG" sz="54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في حضن العذراء مريم 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1086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1600" y="5585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 أنا </a:t>
            </a:r>
            <a:r>
              <a:rPr lang="ar-EG" sz="6000" b="1" dirty="0" err="1"/>
              <a:t>شايفة</a:t>
            </a:r>
            <a:r>
              <a:rPr lang="ar-EG" sz="6000" b="1" dirty="0"/>
              <a:t> عند شط </a:t>
            </a:r>
            <a:r>
              <a:rPr lang="ar-EG" sz="6000" b="1" dirty="0" err="1"/>
              <a:t>الميه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والصيادين </a:t>
            </a:r>
            <a:r>
              <a:rPr lang="ar-EG" sz="6000" b="1" dirty="0" err="1"/>
              <a:t>أهيه</a:t>
            </a:r>
            <a:br>
              <a:rPr lang="ar-EG" sz="6000" b="1" dirty="0"/>
            </a:br>
            <a:r>
              <a:rPr lang="ar-EG" sz="6000" b="1" dirty="0"/>
              <a:t>ودول </a:t>
            </a:r>
            <a:r>
              <a:rPr lang="ar-EG" sz="6000" b="1" dirty="0" err="1"/>
              <a:t>هايبقوا</a:t>
            </a:r>
            <a:r>
              <a:rPr lang="ar-EG" sz="6000" b="1" dirty="0"/>
              <a:t> التلاميذ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تلاميذ المسيح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553283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600" y="1105356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وف أورشليم نشوف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ناس رافعه </a:t>
            </a:r>
            <a:r>
              <a:rPr lang="ar-EG" sz="6000" b="1" dirty="0" err="1"/>
              <a:t>السعوف</a:t>
            </a:r>
            <a:br>
              <a:rPr lang="ar-EG" sz="6000" b="1" dirty="0"/>
            </a:br>
            <a:r>
              <a:rPr lang="ar-EG" sz="6000" b="1" dirty="0"/>
              <a:t>بتهلل بالهتاف للملك العظيم</a:t>
            </a:r>
          </a:p>
        </p:txBody>
      </p:sp>
      <p:sp>
        <p:nvSpPr>
          <p:cNvPr id="4" name="Rectangle 1"/>
          <p:cNvSpPr/>
          <p:nvPr/>
        </p:nvSpPr>
        <p:spPr>
          <a:xfrm>
            <a:off x="-3352800" y="11628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990600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 err="1"/>
              <a:t>بيصلي</a:t>
            </a:r>
            <a:r>
              <a:rPr lang="ar-EG" sz="6000" b="1" dirty="0"/>
              <a:t> في </a:t>
            </a:r>
            <a:r>
              <a:rPr lang="ar-EG" sz="6000" b="1" dirty="0" err="1"/>
              <a:t>جثسيماني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بالبكــــــا</a:t>
            </a:r>
            <a:r>
              <a:rPr lang="ar-EG" sz="6000" b="1" dirty="0"/>
              <a:t> ويعانــــي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وشال عني أحزاني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1086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66800" y="457200"/>
            <a:ext cx="9144000" cy="532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وجه حكم </a:t>
            </a:r>
            <a:r>
              <a:rPr lang="ar-EG" sz="6000" b="1" dirty="0" err="1"/>
              <a:t>بيلاطس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وصلبه كان بقسوة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لكنه قام بنصرة من </a:t>
            </a:r>
            <a:r>
              <a:rPr lang="ar-EG" sz="5400" b="1" dirty="0" err="1"/>
              <a:t>الاموات</a:t>
            </a:r>
            <a:endParaRPr lang="ar-EG" sz="54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مجداً </a:t>
            </a:r>
            <a:r>
              <a:rPr lang="ar-EG" sz="6000" b="1" dirty="0" err="1"/>
              <a:t>هللويا</a:t>
            </a:r>
            <a:endParaRPr lang="ar-EG" sz="6000" b="1" dirty="0"/>
          </a:p>
        </p:txBody>
      </p:sp>
      <p:sp>
        <p:nvSpPr>
          <p:cNvPr id="4" name="Rectangle 1"/>
          <p:cNvSpPr/>
          <p:nvPr/>
        </p:nvSpPr>
        <p:spPr>
          <a:xfrm>
            <a:off x="-3200400" y="5532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1556067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قام بنصرة على الخطية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وكان خلاصه هدية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1652150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692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ومسيحنا فاتح </a:t>
            </a:r>
            <a:r>
              <a:rPr lang="ar-EG" sz="6000" b="1" dirty="0" err="1"/>
              <a:t>إيده</a:t>
            </a:r>
            <a:r>
              <a:rPr lang="ar-EG" sz="6000" b="1" dirty="0"/>
              <a:t> ليك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والدعوة </a:t>
            </a:r>
            <a:r>
              <a:rPr lang="ar-EG" sz="6000" b="1" dirty="0" err="1"/>
              <a:t>بيعيدها</a:t>
            </a:r>
            <a:r>
              <a:rPr lang="ar-EG" sz="6000" b="1" dirty="0"/>
              <a:t> عليك</a:t>
            </a:r>
            <a:br>
              <a:rPr lang="ar-EG" sz="6000" b="1" dirty="0"/>
            </a:br>
            <a:r>
              <a:rPr lang="ar-EG" sz="6000" b="1" dirty="0" err="1"/>
              <a:t>إقبله</a:t>
            </a:r>
            <a:r>
              <a:rPr lang="ar-EG" sz="6000" b="1" dirty="0"/>
              <a:t> وقول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قول معانا</a:t>
            </a:r>
          </a:p>
        </p:txBody>
      </p:sp>
      <p:sp>
        <p:nvSpPr>
          <p:cNvPr id="4" name="Rectangle 1"/>
          <p:cNvSpPr/>
          <p:nvPr/>
        </p:nvSpPr>
        <p:spPr>
          <a:xfrm>
            <a:off x="-3200400" y="685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آمين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115</Words>
  <Application>Microsoft Office PowerPoint</Application>
  <PresentationFormat>عرض على الشاشة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2023-12-12T11:06:54Z</dcterms:modified>
</cp:coreProperties>
</file>