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53" r:id="rId6"/>
    <p:sldId id="349" r:id="rId7"/>
    <p:sldId id="354" r:id="rId8"/>
    <p:sldId id="351" r:id="rId9"/>
    <p:sldId id="35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3"/>
            <p14:sldId id="349"/>
            <p14:sldId id="354"/>
            <p14:sldId id="351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SA" sz="6600" b="1" dirty="0" err="1">
                <a:latin typeface="Arial" charset="0"/>
              </a:rPr>
              <a:t>اسمعو</a:t>
            </a:r>
            <a:r>
              <a:rPr lang="ar-SA" sz="6600" b="1" dirty="0">
                <a:latin typeface="Arial" charset="0"/>
              </a:rPr>
              <a:t> من</a:t>
            </a:r>
            <a:r>
              <a:rPr lang="ar-EG" sz="6600" b="1" dirty="0">
                <a:latin typeface="Arial" charset="0"/>
              </a:rPr>
              <a:t>ي</a:t>
            </a:r>
            <a:r>
              <a:rPr lang="ar-SA" sz="6600" b="1" dirty="0">
                <a:latin typeface="Arial" charset="0"/>
              </a:rPr>
              <a:t> الحكاية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575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(اسمعوا مني الحكاية </a:t>
            </a:r>
          </a:p>
          <a:p>
            <a:pPr algn="ctr"/>
            <a:r>
              <a:rPr lang="ar-EG" sz="7200" b="1" dirty="0"/>
              <a:t>اختبار لكن عجيب)2</a:t>
            </a:r>
          </a:p>
          <a:p>
            <a:pPr algn="ctr"/>
            <a:r>
              <a:rPr lang="ar-EG" sz="7200" b="1" dirty="0"/>
              <a:t>(الشيطان دبّر لي حادث)2 </a:t>
            </a:r>
          </a:p>
          <a:p>
            <a:pPr algn="ctr"/>
            <a:r>
              <a:rPr lang="ar-EG" sz="7200" b="1" dirty="0"/>
              <a:t>لما شافني في الطريق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(مجدوا </a:t>
            </a:r>
            <a:r>
              <a:rPr lang="ar-EG" sz="7200" b="1" dirty="0" err="1">
                <a:solidFill>
                  <a:srgbClr val="003300"/>
                </a:solidFill>
              </a:rPr>
              <a:t>إسم</a:t>
            </a:r>
            <a:r>
              <a:rPr lang="ar-EG" sz="7200" b="1" dirty="0">
                <a:solidFill>
                  <a:srgbClr val="003300"/>
                </a:solidFill>
              </a:rPr>
              <a:t> المسيح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أعطوا مجداً للإله)2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إستعينوا</a:t>
            </a:r>
            <a:r>
              <a:rPr lang="ar-EG" sz="7200" b="1" dirty="0">
                <a:solidFill>
                  <a:srgbClr val="003300"/>
                </a:solidFill>
              </a:rPr>
              <a:t> بالصلاة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(لما زاد الخوف في قلبي والصراخ ويا الدموع)2</a:t>
            </a:r>
          </a:p>
          <a:p>
            <a:pPr algn="ctr"/>
            <a:r>
              <a:rPr lang="ar-EG" sz="7200" b="1" dirty="0"/>
              <a:t>(كنت </a:t>
            </a:r>
            <a:r>
              <a:rPr lang="ar-EG" sz="7200" b="1" dirty="0" err="1"/>
              <a:t>خايف</a:t>
            </a:r>
            <a:r>
              <a:rPr lang="ar-EG" sz="7200" b="1" dirty="0"/>
              <a:t> كنت فاتر)2 </a:t>
            </a:r>
          </a:p>
          <a:p>
            <a:pPr algn="ctr"/>
            <a:r>
              <a:rPr lang="ar-EG" sz="7200" b="1" dirty="0"/>
              <a:t>ما </a:t>
            </a:r>
            <a:r>
              <a:rPr lang="ar-EG" sz="7200" b="1" dirty="0" err="1"/>
              <a:t>وجدتش</a:t>
            </a:r>
            <a:r>
              <a:rPr lang="ar-EG" sz="7200" b="1" dirty="0"/>
              <a:t> غير يسوع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(مجدوا </a:t>
            </a:r>
            <a:r>
              <a:rPr lang="ar-EG" sz="7200" b="1" dirty="0" err="1">
                <a:solidFill>
                  <a:srgbClr val="003300"/>
                </a:solidFill>
              </a:rPr>
              <a:t>إسم</a:t>
            </a:r>
            <a:r>
              <a:rPr lang="ar-EG" sz="7200" b="1" dirty="0">
                <a:solidFill>
                  <a:srgbClr val="003300"/>
                </a:solidFill>
              </a:rPr>
              <a:t> المسيح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أعطوا مجداً للإله)2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إستعينوا</a:t>
            </a:r>
            <a:r>
              <a:rPr lang="ar-EG" sz="7200" b="1" dirty="0">
                <a:solidFill>
                  <a:srgbClr val="003300"/>
                </a:solidFill>
              </a:rPr>
              <a:t> بالصلاة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2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9195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(لما تكثر التجارب </a:t>
            </a:r>
          </a:p>
          <a:p>
            <a:pPr algn="ctr"/>
            <a:r>
              <a:rPr lang="ar-EG" sz="7200" b="1" dirty="0"/>
              <a:t>أجي أصلّي للحبيب)2</a:t>
            </a:r>
          </a:p>
          <a:p>
            <a:pPr algn="ctr"/>
            <a:r>
              <a:rPr lang="ar-EG" sz="7200" b="1" dirty="0"/>
              <a:t>(نوَّر السجن بجماله)2 </a:t>
            </a:r>
          </a:p>
          <a:p>
            <a:pPr algn="ctr"/>
            <a:r>
              <a:rPr lang="ar-EG" sz="7200" b="1" dirty="0"/>
              <a:t>وطفى نار اللهيب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(مجدوا </a:t>
            </a:r>
            <a:r>
              <a:rPr lang="ar-EG" sz="7200" b="1" dirty="0" err="1">
                <a:solidFill>
                  <a:srgbClr val="003300"/>
                </a:solidFill>
              </a:rPr>
              <a:t>إسم</a:t>
            </a:r>
            <a:r>
              <a:rPr lang="ar-EG" sz="7200" b="1" dirty="0">
                <a:solidFill>
                  <a:srgbClr val="003300"/>
                </a:solidFill>
              </a:rPr>
              <a:t> المسيح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أعطوا مجداً للإله)2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إستعينوا</a:t>
            </a:r>
            <a:r>
              <a:rPr lang="ar-EG" sz="7200" b="1" dirty="0">
                <a:solidFill>
                  <a:srgbClr val="003300"/>
                </a:solidFill>
              </a:rPr>
              <a:t> بالصلاة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6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4-</a:t>
            </a:r>
          </a:p>
          <a:p>
            <a:pPr algn="ctr"/>
            <a:r>
              <a:rPr lang="ar-EG" sz="6600" b="1" dirty="0"/>
              <a:t>(مستحيل أقدر أعبَّر </a:t>
            </a:r>
          </a:p>
          <a:p>
            <a:pPr algn="ctr"/>
            <a:r>
              <a:rPr lang="ar-EG" sz="6600" b="1" dirty="0"/>
              <a:t>عن فرح قلبي العظيم)2</a:t>
            </a:r>
          </a:p>
          <a:p>
            <a:pPr algn="ctr"/>
            <a:r>
              <a:rPr lang="ar-EG" sz="6600" b="1" dirty="0"/>
              <a:t>(مستحيل أوصف وأصوّر)2 السعادة والنعيم</a:t>
            </a: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(مجدوا </a:t>
            </a:r>
            <a:r>
              <a:rPr lang="ar-EG" sz="7200" b="1" dirty="0" err="1">
                <a:solidFill>
                  <a:srgbClr val="003300"/>
                </a:solidFill>
              </a:rPr>
              <a:t>إسم</a:t>
            </a:r>
            <a:r>
              <a:rPr lang="ar-EG" sz="7200" b="1" dirty="0">
                <a:solidFill>
                  <a:srgbClr val="003300"/>
                </a:solidFill>
              </a:rPr>
              <a:t> المسيح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أعطوا مجداً للإله)2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إستعينوا</a:t>
            </a:r>
            <a:r>
              <a:rPr lang="ar-EG" sz="7200" b="1" dirty="0">
                <a:solidFill>
                  <a:srgbClr val="003300"/>
                </a:solidFill>
              </a:rPr>
              <a:t> بالصلاة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0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</TotalTime>
  <Words>163</Words>
  <Application>Microsoft Office PowerPoint</Application>
  <PresentationFormat>عرض على الشاشة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2023-12-12T11:03:36Z</dcterms:modified>
</cp:coreProperties>
</file>