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58" d="100"/>
          <a:sy n="58" d="100"/>
        </p:scale>
        <p:origin x="128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1290567"/>
            <a:ext cx="8763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أسمعت قصة الصلب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أسمعت قصة الصلب</a:t>
            </a:r>
            <a:br>
              <a:rPr lang="ar-EG" sz="6600" b="1" dirty="0"/>
            </a:br>
            <a:r>
              <a:rPr lang="ar-EG" sz="6600" b="1" dirty="0"/>
              <a:t>والحب والفداء</a:t>
            </a:r>
            <a:br>
              <a:rPr lang="ar-EG" sz="6600" b="1" dirty="0"/>
            </a:br>
            <a:r>
              <a:rPr lang="ar-EG" sz="6600" b="1" dirty="0"/>
              <a:t>حيث رب المجد سدد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الــــديون بالدماء</a:t>
            </a:r>
            <a:br>
              <a:rPr lang="ar-EG" sz="6600" b="1" dirty="0"/>
            </a:br>
            <a:endParaRPr lang="en-US" altLang="en-US" sz="6600" b="1" dirty="0">
              <a:latin typeface="Times New Roman (Arabic)" pitchFamily="2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220200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من أجلك ذاك العجيبْ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قضى كسير القلب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فوق الصليب، مات الحبيبْ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عنك كسير القلب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en-US" alt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59325"/>
            <a:ext cx="9144000" cy="6002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 أرأيت تاج الشوك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فيجبينه ضُفرْ</a:t>
            </a:r>
            <a:br>
              <a:rPr lang="ar-EG" sz="6600" b="1" dirty="0"/>
            </a:br>
            <a:r>
              <a:rPr lang="ar-EG" sz="6600" b="1" dirty="0"/>
              <a:t>ثم كيف سامح العدى</a:t>
            </a:r>
            <a:br>
              <a:rPr lang="ar-EG" sz="6600" b="1" dirty="0"/>
            </a:br>
            <a:r>
              <a:rPr lang="ar-EG" sz="6600" b="1" dirty="0"/>
              <a:t>وذنبهم غفر</a:t>
            </a:r>
            <a:endParaRPr lang="en-US" altLang="en-US" sz="6600" b="1" dirty="0">
              <a:latin typeface="Times New Roman (Arabic)" pitchFamily="2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220200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من أجلك ذاك العجيبْ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قضى كسير القلب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فوق الصليب، مات الحبيبْ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عنك كسير القلب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en-US" alt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5989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أعلمت كيف خلص</a:t>
            </a:r>
            <a:br>
              <a:rPr lang="ar-EG" sz="6600" b="1" dirty="0"/>
            </a:br>
            <a:r>
              <a:rPr lang="ar-EG" sz="6600" b="1" dirty="0"/>
              <a:t>اللص من الشر</a:t>
            </a:r>
            <a:br>
              <a:rPr lang="ar-EG" sz="6600" b="1" dirty="0"/>
            </a:br>
            <a:r>
              <a:rPr lang="ar-EG" sz="6600" b="1" dirty="0"/>
              <a:t>حين قال ربيَ اذكرني</a:t>
            </a:r>
            <a:br>
              <a:rPr lang="ar-EG" sz="6600" b="1" dirty="0"/>
            </a:br>
            <a:r>
              <a:rPr lang="ar-EG" sz="6600" b="1" dirty="0"/>
              <a:t>في ملكك </a:t>
            </a:r>
            <a:r>
              <a:rPr lang="ar-EG" sz="6600" b="1" dirty="0" err="1"/>
              <a:t>الدهري</a:t>
            </a:r>
            <a:endParaRPr lang="en-US" altLang="en-US" sz="6600" b="1" dirty="0">
              <a:latin typeface="Times New Roman (Arabic)" pitchFamily="2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220200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من أجلك ذاك العجيبْ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قضى كسير القلب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فوق الصليب، مات الحبيبْ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عنك كسير القلب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en-US" alt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7471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أسمعت مَن أحبك</a:t>
            </a:r>
            <a:br>
              <a:rPr lang="ar-EG" sz="6600" b="1" dirty="0"/>
            </a:br>
            <a:r>
              <a:rPr lang="ar-EG" sz="6600" b="1" dirty="0"/>
              <a:t>إذ قال قد أُكمل</a:t>
            </a:r>
            <a:br>
              <a:rPr lang="ar-EG" sz="6600" b="1" dirty="0"/>
            </a:br>
            <a:r>
              <a:rPr lang="ar-EG" sz="6600" b="1" dirty="0"/>
              <a:t>أشكرت من لأجلكَ</a:t>
            </a:r>
            <a:br>
              <a:rPr lang="ar-EG" sz="6600" b="1" dirty="0"/>
            </a:br>
            <a:r>
              <a:rPr lang="ar-EG" sz="6600" b="1" dirty="0"/>
              <a:t>حياته بذل</a:t>
            </a:r>
            <a:br>
              <a:rPr lang="ar-EG" sz="6600" b="1" dirty="0"/>
            </a:br>
            <a:endParaRPr lang="en-US" altLang="en-US" sz="6600" b="1" dirty="0">
              <a:latin typeface="Times New Roman (Arabic)" pitchFamily="2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220200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من أجلك ذاك العجيبْ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قضى كسير القلب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فوق الصليب، مات الحبيبْ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عنك كسير القلب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en-US" alt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140</Words>
  <Application>Microsoft Office PowerPoint</Application>
  <PresentationFormat>عرض على الشاشة (4:3)</PresentationFormat>
  <Paragraphs>12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121</cp:revision>
  <dcterms:created xsi:type="dcterms:W3CDTF">2021-12-07T14:30:00Z</dcterms:created>
  <dcterms:modified xsi:type="dcterms:W3CDTF">2023-12-12T10:45:45Z</dcterms:modified>
</cp:coreProperties>
</file>