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75" r:id="rId2"/>
    <p:sldId id="325" r:id="rId3"/>
    <p:sldId id="335" r:id="rId4"/>
    <p:sldId id="295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97" autoAdjust="0"/>
    <p:restoredTop sz="94660"/>
  </p:normalViewPr>
  <p:slideViewPr>
    <p:cSldViewPr>
      <p:cViewPr varScale="1">
        <p:scale>
          <a:sx n="56" d="100"/>
          <a:sy n="56" d="100"/>
        </p:scale>
        <p:origin x="708" y="48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12/4/2023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12/4/2023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152400" y="985767"/>
            <a:ext cx="8763000" cy="24432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/>
              <a:t>ترنيمة</a:t>
            </a:r>
          </a:p>
          <a:p>
            <a:pPr algn="ctr" rtl="1">
              <a:lnSpc>
                <a:spcPct val="150000"/>
              </a:lnSpc>
            </a:pPr>
            <a:r>
              <a:rPr lang="ar-EG" sz="6600" b="1" dirty="0" err="1"/>
              <a:t>إسم</a:t>
            </a:r>
            <a:r>
              <a:rPr lang="ar-EG" sz="6600" b="1" dirty="0"/>
              <a:t> يسوع فوق كل اسم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682527"/>
            <a:ext cx="9144000" cy="61754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5400" b="1" dirty="0"/>
              <a:t>(اِسمُ يَســــوعَ فَوقَ كُلِّ اِسمٍ في الحَيَاة</a:t>
            </a:r>
          </a:p>
          <a:p>
            <a:pPr algn="ctr" rtl="1">
              <a:lnSpc>
                <a:spcPct val="150000"/>
              </a:lnSpc>
            </a:pPr>
            <a:r>
              <a:rPr lang="ar-EG" sz="5400" b="1" dirty="0"/>
              <a:t>هوَ المَسيحُ المَلِك هوَ المَلِك</a:t>
            </a:r>
          </a:p>
          <a:p>
            <a:pPr algn="ctr" rtl="1">
              <a:lnSpc>
                <a:spcPct val="150000"/>
              </a:lnSpc>
            </a:pPr>
            <a:r>
              <a:rPr lang="ar-EG" sz="5400" b="1" dirty="0"/>
              <a:t>تَجثو لَهُ كُلُّ رُكبَةٍ يَعتَرِفُ كُلُّ لِسَان </a:t>
            </a:r>
          </a:p>
          <a:p>
            <a:pPr algn="ctr" rtl="1">
              <a:lnSpc>
                <a:spcPct val="150000"/>
              </a:lnSpc>
            </a:pPr>
            <a:r>
              <a:rPr lang="ar-EG" sz="5400" b="1" dirty="0"/>
              <a:t>هــــوَ الإلَــــه هــــــوَ الإلَــــه)2</a:t>
            </a:r>
            <a:br>
              <a:rPr lang="ar-EG" sz="5400" b="1" dirty="0"/>
            </a:br>
            <a:endParaRPr lang="en-US" altLang="en-US" sz="5400" b="1" dirty="0">
              <a:latin typeface="Times New Roman (Arabic)" pitchFamily="26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215503"/>
            <a:ext cx="9220200" cy="59980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(أعطُوا مَجْدَاً لِلحَمَل </a:t>
            </a:r>
          </a:p>
          <a:p>
            <a:pPr algn="ctr" rtl="1">
              <a:lnSpc>
                <a:spcPct val="150000"/>
              </a:lnSpc>
            </a:pPr>
            <a:r>
              <a:rPr lang="ar-EG" sz="6600" b="1" dirty="0"/>
              <a:t>  قائِمَـــاً مُتَوَّجَــــاً)</a:t>
            </a:r>
            <a:r>
              <a:rPr lang="ar-EG" sz="5400" b="1" dirty="0"/>
              <a:t>2</a:t>
            </a:r>
            <a:endParaRPr lang="ar-EG" sz="6600" b="1" dirty="0"/>
          </a:p>
          <a:p>
            <a:pPr algn="ctr" rtl="1">
              <a:lnSpc>
                <a:spcPct val="150000"/>
              </a:lnSpc>
            </a:pPr>
            <a:r>
              <a:rPr lang="ar-EG" sz="6600" b="1" dirty="0"/>
              <a:t>مَجْدَاً وَعِزَّاً قُوَّةً   </a:t>
            </a:r>
          </a:p>
          <a:p>
            <a:pPr algn="ctr" rtl="1">
              <a:lnSpc>
                <a:spcPct val="150000"/>
              </a:lnSpc>
            </a:pPr>
            <a:r>
              <a:rPr lang="ar-EG" sz="6600" b="1" dirty="0"/>
              <a:t>وَسُلطَان (لِيَسوعَ)</a:t>
            </a:r>
            <a:r>
              <a:rPr lang="ar-EG" sz="5400" b="1" dirty="0"/>
              <a:t>3</a:t>
            </a:r>
            <a:endParaRPr lang="ar-EG" sz="66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1228</TotalTime>
  <Words>50</Words>
  <Application>Microsoft Office PowerPoint</Application>
  <PresentationFormat>عرض على الشاشة (4:3)</PresentationFormat>
  <Paragraphs>10</Paragraphs>
  <Slides>4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4</vt:i4>
      </vt:variant>
    </vt:vector>
  </HeadingPairs>
  <TitlesOfParts>
    <vt:vector size="8" baseType="lpstr">
      <vt:lpstr>Arial</vt:lpstr>
      <vt:lpstr>Calibri</vt:lpstr>
      <vt:lpstr>Times New Roman (Arabic)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121</cp:revision>
  <dcterms:created xsi:type="dcterms:W3CDTF">2021-12-07T14:30:00Z</dcterms:created>
  <dcterms:modified xsi:type="dcterms:W3CDTF">2023-12-04T08:37:51Z</dcterms:modified>
</cp:coreProperties>
</file>