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347" r:id="rId4"/>
    <p:sldId id="382" r:id="rId5"/>
    <p:sldId id="386" r:id="rId6"/>
    <p:sldId id="392" r:id="rId7"/>
    <p:sldId id="395" r:id="rId8"/>
    <p:sldId id="389" r:id="rId9"/>
    <p:sldId id="393" r:id="rId10"/>
    <p:sldId id="396" r:id="rId11"/>
    <p:sldId id="29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47" d="100"/>
          <a:sy n="47" d="100"/>
        </p:scale>
        <p:origin x="40" y="2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2860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ترنيـمــة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ازاي</a:t>
            </a:r>
            <a:r>
              <a:rPr lang="ar-EG" sz="7200" b="1" dirty="0"/>
              <a:t> رغم ضعفي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21353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عرفت يا ابني ليه 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دفعت فيك دمي 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قلبي </a:t>
            </a:r>
            <a:r>
              <a:rPr lang="ar-EG" sz="7200" b="1" dirty="0" err="1">
                <a:solidFill>
                  <a:srgbClr val="003300"/>
                </a:solidFill>
              </a:rPr>
              <a:t>بينبض</a:t>
            </a:r>
            <a:r>
              <a:rPr lang="ar-EG" sz="7200" b="1" dirty="0">
                <a:solidFill>
                  <a:srgbClr val="003300"/>
                </a:solidFill>
              </a:rPr>
              <a:t> حب في بحب </a:t>
            </a:r>
            <a:r>
              <a:rPr lang="ar-EG" sz="8000" b="1" dirty="0" err="1">
                <a:solidFill>
                  <a:srgbClr val="003300"/>
                </a:solidFill>
              </a:rPr>
              <a:t>علشان</a:t>
            </a:r>
            <a:r>
              <a:rPr lang="ar-EG" sz="8000" b="1" dirty="0">
                <a:solidFill>
                  <a:srgbClr val="003300"/>
                </a:solidFill>
              </a:rPr>
              <a:t> دي طبيعتي</a:t>
            </a:r>
          </a:p>
        </p:txBody>
      </p:sp>
    </p:spTree>
    <p:extLst>
      <p:ext uri="{BB962C8B-B14F-4D97-AF65-F5344CB8AC3E}">
        <p14:creationId xmlns:p14="http://schemas.microsoft.com/office/powerpoint/2010/main" val="936344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00633"/>
            <a:ext cx="9144000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5400" b="1" dirty="0"/>
              <a:t>1-</a:t>
            </a:r>
          </a:p>
          <a:p>
            <a:pPr algn="ctr" fontAlgn="base"/>
            <a:r>
              <a:rPr lang="ar-EG" sz="8000" b="1" dirty="0" err="1"/>
              <a:t>إزاي</a:t>
            </a:r>
            <a:r>
              <a:rPr lang="ar-EG" sz="8000" b="1" dirty="0"/>
              <a:t> رغم ضعفي </a:t>
            </a:r>
          </a:p>
          <a:p>
            <a:pPr algn="ctr" fontAlgn="base"/>
            <a:r>
              <a:rPr lang="ar-EG" sz="8000" b="1" dirty="0" err="1"/>
              <a:t>بتفتش</a:t>
            </a:r>
            <a:r>
              <a:rPr lang="ar-EG" sz="8000" b="1" dirty="0"/>
              <a:t> عليا </a:t>
            </a:r>
          </a:p>
          <a:p>
            <a:pPr algn="ctr" fontAlgn="base"/>
            <a:r>
              <a:rPr lang="ar-EG" sz="8000" b="1" dirty="0"/>
              <a:t>رغم عدم أمانتي </a:t>
            </a:r>
          </a:p>
          <a:p>
            <a:pPr algn="ctr" fontAlgn="base"/>
            <a:r>
              <a:rPr lang="ar-EG" sz="8000" b="1" dirty="0"/>
              <a:t>بتحسن إليا</a:t>
            </a:r>
          </a:p>
          <a:p>
            <a:pPr algn="ctr"/>
            <a:br>
              <a:rPr lang="ar-EG" sz="8000" b="1" dirty="0"/>
            </a:br>
            <a:endParaRPr lang="ar-EG" sz="80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321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حبك فوق أفكاري 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حبك ستر عاري 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إزال عني مراري 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شف ليا جرحي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21353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عرفت يا ابني ليه 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دفعت فيك دمي 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قلبي </a:t>
            </a:r>
            <a:r>
              <a:rPr lang="ar-EG" sz="7200" b="1" dirty="0" err="1">
                <a:solidFill>
                  <a:srgbClr val="003300"/>
                </a:solidFill>
              </a:rPr>
              <a:t>بينبض</a:t>
            </a:r>
            <a:r>
              <a:rPr lang="ar-EG" sz="7200" b="1" dirty="0">
                <a:solidFill>
                  <a:srgbClr val="003300"/>
                </a:solidFill>
              </a:rPr>
              <a:t> حب في بحب </a:t>
            </a:r>
            <a:r>
              <a:rPr lang="ar-EG" sz="8000" b="1" dirty="0" err="1">
                <a:solidFill>
                  <a:srgbClr val="003300"/>
                </a:solidFill>
              </a:rPr>
              <a:t>علشان</a:t>
            </a:r>
            <a:r>
              <a:rPr lang="ar-EG" sz="8000" b="1" dirty="0">
                <a:solidFill>
                  <a:srgbClr val="003300"/>
                </a:solidFill>
              </a:rPr>
              <a:t> دي طبيعتي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281523"/>
            <a:ext cx="9144000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600" b="1" dirty="0"/>
              <a:t>2-</a:t>
            </a:r>
          </a:p>
          <a:p>
            <a:pPr algn="ctr" fontAlgn="base"/>
            <a:r>
              <a:rPr lang="ar-EG" sz="8000" b="1" dirty="0" err="1"/>
              <a:t>إزاي</a:t>
            </a:r>
            <a:r>
              <a:rPr lang="ar-EG" sz="8000" b="1" dirty="0"/>
              <a:t> وأنا خاطي </a:t>
            </a:r>
          </a:p>
          <a:p>
            <a:pPr algn="ctr" fontAlgn="base"/>
            <a:r>
              <a:rPr lang="ar-EG" sz="8000" b="1" dirty="0" err="1"/>
              <a:t>حبتني</a:t>
            </a:r>
            <a:r>
              <a:rPr lang="ar-EG" sz="8000" b="1" dirty="0"/>
              <a:t> حب كبير </a:t>
            </a:r>
          </a:p>
          <a:p>
            <a:pPr algn="ctr" fontAlgn="base"/>
            <a:r>
              <a:rPr lang="ar-EG" sz="8000" b="1" dirty="0"/>
              <a:t>حبتني وأنا عاصي </a:t>
            </a:r>
          </a:p>
          <a:p>
            <a:pPr algn="ctr" fontAlgn="base"/>
            <a:r>
              <a:rPr lang="ar-EG" sz="8000" b="1" dirty="0"/>
              <a:t>حب </a:t>
            </a:r>
            <a:r>
              <a:rPr lang="ar-EG" sz="8000" b="1" dirty="0" err="1"/>
              <a:t>ملهوش</a:t>
            </a:r>
            <a:r>
              <a:rPr lang="ar-EG" sz="8000" b="1" dirty="0"/>
              <a:t> مثيل </a:t>
            </a:r>
          </a:p>
          <a:p>
            <a:pPr algn="ctr"/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321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حبك فوق أفكاري 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حبك ستر عاري 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إزال عني مراري 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شف ليا جرحي</a:t>
            </a:r>
          </a:p>
        </p:txBody>
      </p:sp>
    </p:spTree>
    <p:extLst>
      <p:ext uri="{BB962C8B-B14F-4D97-AF65-F5344CB8AC3E}">
        <p14:creationId xmlns:p14="http://schemas.microsoft.com/office/powerpoint/2010/main" val="674402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21353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عرفت يا ابني ليه 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دفعت فيك دمي 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قلبي </a:t>
            </a:r>
            <a:r>
              <a:rPr lang="ar-EG" sz="7200" b="1" dirty="0" err="1">
                <a:solidFill>
                  <a:srgbClr val="003300"/>
                </a:solidFill>
              </a:rPr>
              <a:t>بينبض</a:t>
            </a:r>
            <a:r>
              <a:rPr lang="ar-EG" sz="7200" b="1" dirty="0">
                <a:solidFill>
                  <a:srgbClr val="003300"/>
                </a:solidFill>
              </a:rPr>
              <a:t> حب في بحب </a:t>
            </a:r>
            <a:r>
              <a:rPr lang="ar-EG" sz="8000" b="1" dirty="0" err="1">
                <a:solidFill>
                  <a:srgbClr val="003300"/>
                </a:solidFill>
              </a:rPr>
              <a:t>علشان</a:t>
            </a:r>
            <a:r>
              <a:rPr lang="ar-EG" sz="8000" b="1" dirty="0">
                <a:solidFill>
                  <a:srgbClr val="003300"/>
                </a:solidFill>
              </a:rPr>
              <a:t> دي طبيعتي</a:t>
            </a:r>
          </a:p>
        </p:txBody>
      </p:sp>
    </p:spTree>
    <p:extLst>
      <p:ext uri="{BB962C8B-B14F-4D97-AF65-F5344CB8AC3E}">
        <p14:creationId xmlns:p14="http://schemas.microsoft.com/office/powerpoint/2010/main" val="71249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263902"/>
            <a:ext cx="9144000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5400" b="1" dirty="0"/>
              <a:t> 3-</a:t>
            </a:r>
          </a:p>
          <a:p>
            <a:pPr algn="ctr" fontAlgn="base"/>
            <a:r>
              <a:rPr lang="ar-EG" sz="8000" b="1" dirty="0"/>
              <a:t>عني بذلت نفسك </a:t>
            </a:r>
          </a:p>
          <a:p>
            <a:pPr algn="ctr" fontAlgn="base"/>
            <a:r>
              <a:rPr lang="ar-EG" sz="8000" b="1" dirty="0"/>
              <a:t>وانا ما </a:t>
            </a:r>
            <a:r>
              <a:rPr lang="ar-EG" sz="8000" b="1" dirty="0" err="1"/>
              <a:t>ستهلش</a:t>
            </a:r>
            <a:r>
              <a:rPr lang="ar-EG" sz="8000" b="1" dirty="0"/>
              <a:t> </a:t>
            </a:r>
          </a:p>
          <a:p>
            <a:pPr algn="ctr" fontAlgn="base"/>
            <a:r>
              <a:rPr lang="ar-EG" sz="8000" b="1" dirty="0"/>
              <a:t>نقطه واحدة من دمك </a:t>
            </a:r>
          </a:p>
          <a:p>
            <a:pPr algn="ctr" fontAlgn="base"/>
            <a:r>
              <a:rPr lang="ar-EG" sz="8000" b="1" dirty="0"/>
              <a:t>تجري تسيل من </a:t>
            </a:r>
            <a:r>
              <a:rPr lang="ar-EG" sz="8000" b="1" dirty="0" err="1"/>
              <a:t>إجلي</a:t>
            </a:r>
            <a:endParaRPr lang="ar-EG" sz="8000" b="1" dirty="0"/>
          </a:p>
          <a:p>
            <a:pPr algn="ctr"/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321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حبك فوق أفكاري 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حبك ستر عاري 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إزال عني مراري 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شف ليا جرحي</a:t>
            </a:r>
          </a:p>
        </p:txBody>
      </p:sp>
    </p:spTree>
    <p:extLst>
      <p:ext uri="{BB962C8B-B14F-4D97-AF65-F5344CB8AC3E}">
        <p14:creationId xmlns:p14="http://schemas.microsoft.com/office/powerpoint/2010/main" val="3140907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1189</TotalTime>
  <Words>134</Words>
  <Application>Microsoft Office PowerPoint</Application>
  <PresentationFormat>عرض على الشاشة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189</cp:revision>
  <dcterms:created xsi:type="dcterms:W3CDTF">2021-12-07T14:30:00Z</dcterms:created>
  <dcterms:modified xsi:type="dcterms:W3CDTF">2023-12-07T13:08:37Z</dcterms:modified>
</cp:coreProperties>
</file>