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75" r:id="rId2"/>
    <p:sldId id="277" r:id="rId3"/>
    <p:sldId id="347" r:id="rId4"/>
    <p:sldId id="382" r:id="rId5"/>
    <p:sldId id="391" r:id="rId6"/>
    <p:sldId id="392" r:id="rId7"/>
    <p:sldId id="393" r:id="rId8"/>
    <p:sldId id="394" r:id="rId9"/>
    <p:sldId id="395" r:id="rId10"/>
    <p:sldId id="396" r:id="rId11"/>
    <p:sldId id="398" r:id="rId12"/>
    <p:sldId id="399" r:id="rId13"/>
    <p:sldId id="400" r:id="rId14"/>
    <p:sldId id="401" r:id="rId15"/>
    <p:sldId id="403" r:id="rId16"/>
    <p:sldId id="404" r:id="rId17"/>
    <p:sldId id="405" r:id="rId18"/>
    <p:sldId id="406" r:id="rId19"/>
    <p:sldId id="408" r:id="rId20"/>
    <p:sldId id="409" r:id="rId21"/>
    <p:sldId id="410" r:id="rId22"/>
    <p:sldId id="411" r:id="rId23"/>
    <p:sldId id="412" r:id="rId24"/>
    <p:sldId id="413" r:id="rId25"/>
    <p:sldId id="414" r:id="rId26"/>
    <p:sldId id="415" r:id="rId27"/>
    <p:sldId id="416" r:id="rId28"/>
    <p:sldId id="417" r:id="rId29"/>
    <p:sldId id="418" r:id="rId30"/>
    <p:sldId id="419" r:id="rId31"/>
    <p:sldId id="29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144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/>
            <a:r>
              <a:rPr lang="ar-EG" sz="7200" b="1" dirty="0"/>
              <a:t>أرنم للربِ فإنه قد تعظَّمَ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66800"/>
            <a:ext cx="9144000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تســحقُ،مقاوميك</a:t>
            </a:r>
            <a:r>
              <a:rPr lang="en-US" sz="8800" b="1" dirty="0"/>
              <a:t> </a:t>
            </a:r>
            <a:br>
              <a:rPr lang="ar-EG" sz="8800" b="1" dirty="0"/>
            </a:br>
            <a:r>
              <a:rPr lang="ar-EG" sz="8800" b="1" dirty="0"/>
              <a:t>بكثــــــرةِ عظمتِك</a:t>
            </a:r>
            <a:r>
              <a:rPr lang="en-US" sz="4000" dirty="0"/>
              <a:t> </a:t>
            </a:r>
            <a:endParaRPr lang="ar-EG" sz="8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24445"/>
            <a:ext cx="91440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  <a:br>
              <a:rPr lang="ar-EG" sz="3200" b="1" dirty="0"/>
            </a:br>
            <a:r>
              <a:rPr lang="ar-EG" sz="8000" b="1" dirty="0"/>
              <a:t>تُرسلُ سخطك،</a:t>
            </a:r>
            <a:br>
              <a:rPr lang="ar-EG" sz="8000" b="1" dirty="0"/>
            </a:br>
            <a:r>
              <a:rPr lang="ar-EG" sz="8000" b="1" dirty="0"/>
              <a:t>فيأكُلُهُم كالقش،</a:t>
            </a:r>
            <a:br>
              <a:rPr lang="ar-EG" sz="8000" b="1" dirty="0"/>
            </a:br>
            <a:r>
              <a:rPr lang="ar-EG" sz="8000" b="1" dirty="0"/>
              <a:t>وبنفختك،</a:t>
            </a:r>
            <a:br>
              <a:rPr lang="ar-EG" sz="8000" b="1" dirty="0"/>
            </a:br>
            <a:r>
              <a:rPr lang="ar-EG" sz="8000" b="1" dirty="0"/>
              <a:t>تكومتِ المياه</a:t>
            </a:r>
            <a:r>
              <a:rPr lang="en-US" sz="8000" dirty="0"/>
              <a:t> </a:t>
            </a:r>
            <a:endParaRPr lang="ar-EG" sz="8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0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وانتصبت أمواجُها،</a:t>
            </a:r>
            <a:br>
              <a:rPr lang="ar-EG" sz="8000" b="1" dirty="0"/>
            </a:br>
            <a:r>
              <a:rPr lang="ar-EG" sz="8000" b="1" dirty="0"/>
              <a:t>كالسدِ وتجمدت،</a:t>
            </a:r>
            <a:br>
              <a:rPr lang="ar-EG" sz="8000" b="1" dirty="0"/>
            </a:br>
            <a:r>
              <a:rPr lang="ar-EG" sz="8000" b="1" dirty="0" err="1"/>
              <a:t>اللججُ</a:t>
            </a:r>
            <a:r>
              <a:rPr lang="ar-EG" sz="8000" b="1" dirty="0"/>
              <a:t> في قلب البحر</a:t>
            </a:r>
            <a:r>
              <a:rPr lang="en-US" sz="3200" dirty="0"/>
              <a:t> </a:t>
            </a:r>
            <a:endParaRPr lang="ar-EG" sz="8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قال العدو:أتبع أدرك،</a:t>
            </a:r>
            <a:br>
              <a:rPr lang="ar-EG" sz="8000" b="1" dirty="0"/>
            </a:br>
            <a:r>
              <a:rPr lang="ar-EG" sz="8000" b="1" dirty="0"/>
              <a:t>أقسِّم غنيمـةً</a:t>
            </a:r>
            <a:br>
              <a:rPr lang="ar-EG" sz="8000" b="1" dirty="0"/>
            </a:br>
            <a:r>
              <a:rPr lang="ar-EG" sz="7200" b="1" dirty="0"/>
              <a:t>تشبعُ نفسي أجرد سيفي</a:t>
            </a:r>
            <a:r>
              <a:rPr lang="ar-EG" sz="8000" b="1" dirty="0"/>
              <a:t>،</a:t>
            </a:r>
            <a:br>
              <a:rPr lang="ar-EG" sz="8000" b="1" dirty="0"/>
            </a:br>
            <a:r>
              <a:rPr lang="ar-EG" sz="8000" b="1" dirty="0"/>
              <a:t>فتُفنيهم يدي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1066800"/>
            <a:ext cx="9144000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نفختَ بريحـــــك</a:t>
            </a:r>
            <a:r>
              <a:rPr lang="en-US" sz="8800" b="1" dirty="0"/>
              <a:t> </a:t>
            </a:r>
            <a:br>
              <a:rPr lang="ar-EG" sz="8800" b="1" dirty="0"/>
            </a:br>
            <a:r>
              <a:rPr lang="ar-EG" sz="8800" b="1" dirty="0" err="1"/>
              <a:t>فغطـــــــاهُمُ</a:t>
            </a:r>
            <a:r>
              <a:rPr lang="ar-EG" sz="8800" b="1" dirty="0"/>
              <a:t> البحرِ</a:t>
            </a:r>
            <a:r>
              <a:rPr lang="en-US" sz="4000" dirty="0"/>
              <a:t> </a:t>
            </a:r>
            <a:endParaRPr lang="ar-EG" sz="88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58889"/>
            <a:ext cx="9144000" cy="6152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6600" b="1" dirty="0"/>
              <a:t>4-</a:t>
            </a:r>
            <a:r>
              <a:rPr lang="ar-EG" sz="9600" b="1" dirty="0"/>
              <a:t> </a:t>
            </a:r>
            <a:r>
              <a:rPr lang="ar-EG" sz="8800" b="1" dirty="0"/>
              <a:t>فغطاهمُ البحرِ،</a:t>
            </a:r>
            <a:br>
              <a:rPr lang="ar-EG" sz="8800" b="1" dirty="0"/>
            </a:br>
            <a:r>
              <a:rPr lang="ar-EG" sz="8800" b="1" dirty="0"/>
              <a:t>غاصوا كالرصاصِ،</a:t>
            </a:r>
            <a:br>
              <a:rPr lang="ar-EG" sz="8800" b="1" dirty="0"/>
            </a:br>
            <a:r>
              <a:rPr lang="ar-EG" sz="8800" b="1" dirty="0"/>
              <a:t>في مياهٍ غامرةٍ</a:t>
            </a:r>
            <a:r>
              <a:rPr lang="en-US" sz="8800" dirty="0"/>
              <a:t> </a:t>
            </a:r>
            <a:endParaRPr lang="ar-EG" sz="96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0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من مثلُك </a:t>
            </a:r>
            <a:r>
              <a:rPr lang="ar-EG" sz="8000" b="1" dirty="0" err="1"/>
              <a:t>ياربُّ</a:t>
            </a:r>
            <a:r>
              <a:rPr lang="ar-EG" sz="8000" b="1" dirty="0"/>
              <a:t>،</a:t>
            </a:r>
            <a:br>
              <a:rPr lang="ar-EG" sz="8000" b="1" dirty="0"/>
            </a:br>
            <a:r>
              <a:rPr lang="ar-EG" sz="8000" b="1" dirty="0"/>
              <a:t>بين الآلهةِ،</a:t>
            </a:r>
            <a:br>
              <a:rPr lang="ar-EG" sz="8000" b="1" dirty="0"/>
            </a:br>
            <a:r>
              <a:rPr lang="ar-EG" sz="8000" b="1" dirty="0"/>
              <a:t>ومن مثلك </a:t>
            </a:r>
            <a:r>
              <a:rPr lang="ar-EG" sz="8000" b="1" dirty="0" err="1"/>
              <a:t>يارب</a:t>
            </a:r>
            <a:r>
              <a:rPr lang="ar-EG" sz="3200" dirty="0"/>
              <a:t> </a:t>
            </a:r>
            <a:endParaRPr lang="ar-EG" sz="80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معتزاً في القداسةِ،</a:t>
            </a:r>
            <a:br>
              <a:rPr lang="ar-EG" sz="8000" b="1" dirty="0"/>
            </a:br>
            <a:r>
              <a:rPr lang="ar-EG" sz="8000" b="1" dirty="0"/>
              <a:t>مخوفاً </a:t>
            </a:r>
            <a:r>
              <a:rPr lang="ar-EG" sz="8000" b="1" dirty="0" err="1"/>
              <a:t>بالتسابيحِ</a:t>
            </a:r>
            <a:r>
              <a:rPr lang="en-US" sz="8000" b="1" dirty="0"/>
              <a:t> </a:t>
            </a:r>
            <a:br>
              <a:rPr lang="en-US" sz="8000" b="1" dirty="0"/>
            </a:br>
            <a:r>
              <a:rPr lang="ar-EG" sz="8000" b="1" dirty="0"/>
              <a:t>صانعاً عجائبَ،</a:t>
            </a:r>
            <a:br>
              <a:rPr lang="ar-EG" sz="8000" b="1" dirty="0"/>
            </a:br>
            <a:r>
              <a:rPr lang="ar-EG" sz="8000" b="1" dirty="0"/>
              <a:t>تمدُ يمينَك</a:t>
            </a:r>
            <a:r>
              <a:rPr lang="en-US" sz="8000" dirty="0"/>
              <a:t> </a:t>
            </a:r>
            <a:endParaRPr lang="ar-EG" sz="8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14400"/>
            <a:ext cx="9144000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باقتدار،</a:t>
            </a:r>
            <a:r>
              <a:rPr lang="ar-EG" sz="8800" b="1" dirty="0" err="1"/>
              <a:t>إيل</a:t>
            </a:r>
            <a:r>
              <a:rPr lang="ar-EG" sz="8800" b="1" dirty="0"/>
              <a:t> </a:t>
            </a:r>
            <a:r>
              <a:rPr lang="ar-EG" sz="8800" b="1" dirty="0" err="1"/>
              <a:t>شداي</a:t>
            </a:r>
            <a:r>
              <a:rPr lang="en-US" sz="8800" b="1" dirty="0"/>
              <a:t> </a:t>
            </a:r>
            <a:br>
              <a:rPr lang="en-US" sz="8800" b="1" dirty="0"/>
            </a:br>
            <a:r>
              <a:rPr lang="ar-EG" sz="8800" b="1" dirty="0"/>
              <a:t>تبتلعـــــهُمُ الأرضُ</a:t>
            </a:r>
            <a:r>
              <a:rPr lang="en-US" sz="4000" dirty="0"/>
              <a:t> </a:t>
            </a:r>
            <a:endParaRPr lang="ar-EG" sz="88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10532"/>
            <a:ext cx="9144000" cy="7966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600"/>
              </a:spcBef>
            </a:pPr>
            <a:r>
              <a:rPr lang="ar-EG" sz="6600" b="1" dirty="0"/>
              <a:t>5-</a:t>
            </a:r>
            <a:r>
              <a:rPr lang="ar-EG" sz="3600" b="1" dirty="0"/>
              <a:t> </a:t>
            </a:r>
            <a:r>
              <a:rPr lang="ar-EG" sz="8800" b="1" dirty="0"/>
              <a:t>ترشدُ برأفتِك،</a:t>
            </a:r>
            <a:br>
              <a:rPr lang="ar-EG" sz="8800" b="1" dirty="0"/>
            </a:br>
            <a:r>
              <a:rPr lang="ar-EG" sz="8800" b="1" dirty="0"/>
              <a:t>الشعبَ الذي فديتَه،</a:t>
            </a:r>
            <a:br>
              <a:rPr lang="ar-EG" sz="8800" b="1" dirty="0"/>
            </a:br>
            <a:r>
              <a:rPr lang="ar-EG" sz="8800" b="1" dirty="0"/>
              <a:t>تهديهِ بقوتِك</a:t>
            </a:r>
            <a:r>
              <a:rPr lang="en-US" sz="8800" dirty="0"/>
              <a:t> 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69169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1- </a:t>
            </a:r>
            <a:r>
              <a:rPr lang="ar-EG" sz="8000" b="1" dirty="0"/>
              <a:t>أرنم للربِ فإنه قد تعظَّمَ</a:t>
            </a:r>
            <a:br>
              <a:rPr lang="ar-EG" sz="8000" b="1" dirty="0"/>
            </a:br>
            <a:r>
              <a:rPr lang="ar-EG" sz="8000" b="1" dirty="0"/>
              <a:t>بالمجد الفرس وراكبَه</a:t>
            </a:r>
            <a:br>
              <a:rPr lang="ar-EG" sz="8000" b="1" dirty="0"/>
            </a:br>
            <a:r>
              <a:rPr lang="ar-EG" sz="8000" b="1" dirty="0"/>
              <a:t>طرحهما في البحرِ وتمجد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إلى مسكن قدسِك،</a:t>
            </a:r>
            <a:br>
              <a:rPr lang="ar-EG" sz="8800" b="1" dirty="0"/>
            </a:br>
            <a:r>
              <a:rPr lang="ar-EG" sz="8800" b="1" dirty="0"/>
              <a:t>يسمعُ الشعوبُ،</a:t>
            </a:r>
            <a:br>
              <a:rPr lang="ar-EG" sz="8800" b="1" dirty="0"/>
            </a:br>
            <a:r>
              <a:rPr lang="ar-EG" sz="8800" b="1" dirty="0"/>
              <a:t>فيرتعدونَ</a:t>
            </a:r>
            <a:r>
              <a:rPr lang="en-US" sz="3600" dirty="0"/>
              <a:t> </a:t>
            </a:r>
            <a:endParaRPr lang="ar-EG" sz="88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تأخذُ الرَعدةَ فلسطينَ،</a:t>
            </a:r>
            <a:br>
              <a:rPr lang="ar-EG" sz="8000" b="1" dirty="0"/>
            </a:br>
            <a:r>
              <a:rPr lang="ar-EG" sz="8000" b="1" dirty="0"/>
              <a:t>يندهشُ أمراء أدوم</a:t>
            </a:r>
            <a:r>
              <a:rPr lang="en-US" sz="8000" b="1" dirty="0"/>
              <a:t> </a:t>
            </a:r>
            <a:br>
              <a:rPr lang="en-US" sz="8000" b="1" dirty="0"/>
            </a:br>
            <a:r>
              <a:rPr lang="ar-EG" sz="8000" b="1" dirty="0"/>
              <a:t>يرتجفُ عظماء </a:t>
            </a:r>
            <a:r>
              <a:rPr lang="ar-EG" sz="8000" b="1" dirty="0" err="1"/>
              <a:t>موآب</a:t>
            </a:r>
            <a:r>
              <a:rPr lang="ar-EG" sz="8000" b="1" dirty="0"/>
              <a:t>،</a:t>
            </a:r>
            <a:br>
              <a:rPr lang="ar-EG" sz="8000" b="1" dirty="0"/>
            </a:br>
            <a:r>
              <a:rPr lang="ar-EG" sz="8000" b="1" dirty="0"/>
              <a:t>ويذوبُ سكان كنعان</a:t>
            </a:r>
            <a:r>
              <a:rPr lang="en-US" sz="3200" dirty="0"/>
              <a:t> </a:t>
            </a:r>
            <a:endParaRPr lang="ar-EG" sz="80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219200"/>
            <a:ext cx="9144000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في ارتعاب وأهوال</a:t>
            </a:r>
            <a:r>
              <a:rPr lang="en-US" sz="8800" b="1" dirty="0"/>
              <a:t> </a:t>
            </a:r>
            <a:br>
              <a:rPr lang="ar-EG" sz="8800" b="1" dirty="0"/>
            </a:br>
            <a:r>
              <a:rPr lang="ar-EG" sz="8800" b="1" dirty="0"/>
              <a:t>من وقــــع هيبتك</a:t>
            </a:r>
            <a:r>
              <a:rPr lang="en-US" sz="4000" dirty="0"/>
              <a:t> </a:t>
            </a:r>
            <a:endParaRPr lang="ar-EG" sz="88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3771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6- </a:t>
            </a:r>
            <a:r>
              <a:rPr lang="ar-EG" sz="8000" b="1" dirty="0"/>
              <a:t>بعظمة ذراعِك،</a:t>
            </a:r>
            <a:br>
              <a:rPr lang="ar-EG" sz="8000" b="1" dirty="0"/>
            </a:br>
            <a:r>
              <a:rPr lang="ar-EG" sz="8000" b="1" dirty="0"/>
              <a:t>يصمتون كالحجر،</a:t>
            </a:r>
            <a:br>
              <a:rPr lang="ar-EG" sz="8000" b="1" dirty="0"/>
            </a:br>
            <a:r>
              <a:rPr lang="ar-EG" sz="8000" b="1" dirty="0"/>
              <a:t>حتى يعبرَ شعبُك </a:t>
            </a:r>
            <a:r>
              <a:rPr lang="ar-EG" sz="8000" b="1" dirty="0" err="1"/>
              <a:t>يارب</a:t>
            </a:r>
            <a:r>
              <a:rPr lang="en-US" sz="3200" dirty="0"/>
              <a:t> 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2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حتى يعبُرَ الشعبُ،</a:t>
            </a:r>
            <a:br>
              <a:rPr lang="ar-EG" sz="8000" b="1" dirty="0"/>
            </a:br>
            <a:r>
              <a:rPr lang="ar-EG" sz="8000" b="1" dirty="0"/>
              <a:t>الذي اقتنيتَه،</a:t>
            </a:r>
            <a:br>
              <a:rPr lang="ar-EG" sz="8000" b="1" dirty="0"/>
            </a:br>
            <a:r>
              <a:rPr lang="ar-EG" sz="8000" b="1" dirty="0"/>
              <a:t>تجيءُ بهم وتغرسُهم</a:t>
            </a:r>
            <a:r>
              <a:rPr lang="en-US" sz="3200" dirty="0"/>
              <a:t> </a:t>
            </a:r>
            <a:endParaRPr lang="ar-EG" sz="80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في جبلِ ميراثك،</a:t>
            </a:r>
            <a:br>
              <a:rPr lang="ar-EG" sz="8000" b="1" dirty="0"/>
            </a:br>
            <a:r>
              <a:rPr lang="ar-EG" sz="8000" b="1" dirty="0"/>
              <a:t>في موضعٍ أقمتَه</a:t>
            </a:r>
            <a:r>
              <a:rPr lang="en-US" sz="8000" b="1" dirty="0"/>
              <a:t> </a:t>
            </a:r>
            <a:br>
              <a:rPr lang="en-US" sz="8000" b="1" dirty="0"/>
            </a:br>
            <a:r>
              <a:rPr lang="ar-EG" sz="8000" b="1" dirty="0" err="1"/>
              <a:t>ياربُ</a:t>
            </a:r>
            <a:r>
              <a:rPr lang="ar-EG" sz="8000" b="1" dirty="0"/>
              <a:t> لسكنك،</a:t>
            </a:r>
            <a:br>
              <a:rPr lang="ar-EG" sz="8000" b="1" dirty="0"/>
            </a:br>
            <a:r>
              <a:rPr lang="ar-EG" sz="8000" b="1" dirty="0"/>
              <a:t>المقدسِ الذي هيأَتْه</a:t>
            </a:r>
            <a:r>
              <a:rPr lang="en-US" sz="3200" dirty="0"/>
              <a:t> </a:t>
            </a:r>
            <a:endParaRPr lang="ar-EG" sz="80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28077"/>
            <a:ext cx="9144000" cy="4101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يداكَ </a:t>
            </a:r>
            <a:r>
              <a:rPr lang="ar-EG" sz="8800" b="1" dirty="0" err="1"/>
              <a:t>يــــــــــــاربُّ</a:t>
            </a:r>
            <a:r>
              <a:rPr lang="en-US" sz="8800" b="1" dirty="0"/>
              <a:t> </a:t>
            </a:r>
            <a:br>
              <a:rPr lang="ar-EG" sz="8800" b="1" dirty="0"/>
            </a:br>
            <a:r>
              <a:rPr lang="ar-EG" sz="8800" b="1" dirty="0"/>
              <a:t>يهوه يملك إلى</a:t>
            </a:r>
            <a:r>
              <a:rPr lang="ar-EG" sz="4000" b="1" dirty="0"/>
              <a:t> </a:t>
            </a:r>
            <a:r>
              <a:rPr lang="ar-EG" sz="9600" b="1" dirty="0"/>
              <a:t>الأبدِ</a:t>
            </a:r>
            <a:r>
              <a:rPr lang="en-US" sz="9600" b="1" dirty="0"/>
              <a:t> </a:t>
            </a:r>
            <a:endParaRPr lang="ar-EG" sz="88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76200"/>
            <a:ext cx="9144000" cy="7804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7- </a:t>
            </a:r>
            <a:r>
              <a:rPr lang="ar-EG" sz="8800" b="1" dirty="0" err="1"/>
              <a:t>هللويا</a:t>
            </a:r>
            <a:r>
              <a:rPr lang="ar-EG" sz="8800" b="1" dirty="0"/>
              <a:t> سبحوا،</a:t>
            </a:r>
            <a:br>
              <a:rPr lang="ar-EG" sz="8800" b="1" dirty="0"/>
            </a:br>
            <a:r>
              <a:rPr lang="ar-EG" sz="8800" b="1" dirty="0"/>
              <a:t>الله في قدسه،</a:t>
            </a:r>
            <a:br>
              <a:rPr lang="ar-EG" sz="8800" b="1" dirty="0"/>
            </a:br>
            <a:r>
              <a:rPr lang="ar-EG" sz="8800" b="1" dirty="0"/>
              <a:t>سبحوه في فلك قوته</a:t>
            </a:r>
            <a:r>
              <a:rPr lang="en-US" sz="3600" dirty="0"/>
              <a:t> 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0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على قواته سبحوه،</a:t>
            </a:r>
            <a:br>
              <a:rPr lang="ar-EG" sz="8000" b="1" dirty="0"/>
            </a:br>
            <a:r>
              <a:rPr lang="ar-EG" sz="8000" b="1" dirty="0"/>
              <a:t>حسب كثرة عظمته،</a:t>
            </a:r>
            <a:br>
              <a:rPr lang="ar-EG" sz="8000" b="1" dirty="0"/>
            </a:br>
            <a:r>
              <a:rPr lang="ar-EG" sz="8000" b="1" dirty="0"/>
              <a:t>سبحوه بصوت الصور</a:t>
            </a:r>
            <a:r>
              <a:rPr lang="en-US" sz="3200" dirty="0"/>
              <a:t> </a:t>
            </a:r>
            <a:endParaRPr lang="ar-EG" sz="8000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45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برباب وعــــود،</a:t>
            </a:r>
            <a:br>
              <a:rPr lang="ar-EG" sz="8000" b="1" dirty="0"/>
            </a:br>
            <a:r>
              <a:rPr lang="ar-EG" sz="8000" b="1" dirty="0"/>
              <a:t>بدفٍ وبرقصٍ</a:t>
            </a:r>
            <a:r>
              <a:rPr lang="en-US" sz="8000" b="1" dirty="0"/>
              <a:t> </a:t>
            </a:r>
            <a:br>
              <a:rPr lang="en-US" sz="8000" b="1" dirty="0"/>
            </a:br>
            <a:r>
              <a:rPr lang="ar-EG" sz="8000" b="1" dirty="0"/>
              <a:t>بأوتار ومزمارٍ،</a:t>
            </a:r>
            <a:br>
              <a:rPr lang="ar-EG" sz="8000" b="1" dirty="0"/>
            </a:br>
            <a:r>
              <a:rPr lang="ar-EG" sz="8000" b="1" dirty="0" err="1"/>
              <a:t>وبصنوج</a:t>
            </a:r>
            <a:r>
              <a:rPr lang="ar-EG" sz="8000" b="1" dirty="0"/>
              <a:t> التصويت</a:t>
            </a:r>
            <a:r>
              <a:rPr lang="en-US" sz="3200" dirty="0"/>
              <a:t> </a:t>
            </a: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7966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الربُّ قوتي</a:t>
            </a:r>
            <a:br>
              <a:rPr lang="ar-EG" sz="8800" b="1" dirty="0"/>
            </a:br>
            <a:r>
              <a:rPr lang="ar-EG" sz="8800" b="1" dirty="0"/>
              <a:t>ونشيدُ عِزتي</a:t>
            </a:r>
            <a:br>
              <a:rPr lang="ar-EG" sz="8800" b="1" dirty="0"/>
            </a:br>
            <a:r>
              <a:rPr lang="ar-EG" sz="8800" b="1" dirty="0"/>
              <a:t>وقد صارَ خلاصي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25183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والهتاف </a:t>
            </a:r>
            <a:r>
              <a:rPr lang="ar-EG" sz="8000" b="1" dirty="0" err="1"/>
              <a:t>هللويــــا</a:t>
            </a:r>
            <a:r>
              <a:rPr lang="en-US" sz="8000" b="1" dirty="0"/>
              <a:t> </a:t>
            </a:r>
            <a:br>
              <a:rPr lang="ar-EG" sz="8000" b="1" dirty="0"/>
            </a:br>
            <a:r>
              <a:rPr lang="ar-EG" sz="8000" b="1" dirty="0"/>
              <a:t>كلُّ نسمة تسبح </a:t>
            </a:r>
            <a:r>
              <a:rPr lang="ar-EG" sz="8000" b="1" dirty="0" err="1"/>
              <a:t>ياه</a:t>
            </a:r>
            <a:r>
              <a:rPr lang="en-US" sz="3600" dirty="0"/>
              <a:t> </a:t>
            </a:r>
            <a:endParaRPr lang="ar-EG" sz="80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7966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هذا هو إلهي</a:t>
            </a:r>
            <a:br>
              <a:rPr lang="ar-EG" sz="8800" b="1" dirty="0"/>
            </a:br>
            <a:r>
              <a:rPr lang="ar-EG" sz="8800" b="1" dirty="0"/>
              <a:t>أعلنُ مجدَه</a:t>
            </a:r>
            <a:br>
              <a:rPr lang="ar-EG" sz="8800" b="1" dirty="0"/>
            </a:br>
            <a:r>
              <a:rPr lang="ar-EG" sz="8800" b="1" dirty="0"/>
              <a:t>وأعلِّي إلهُ أبائي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-152400"/>
            <a:ext cx="91440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الربُّ رجلُ الحربِ،</a:t>
            </a:r>
            <a:br>
              <a:rPr lang="ar-EG" sz="7200" b="1" dirty="0"/>
            </a:br>
            <a:r>
              <a:rPr lang="ar-EG" sz="7200" b="1" dirty="0"/>
              <a:t>الرب يهوه اسمُهُ</a:t>
            </a:r>
            <a:r>
              <a:rPr lang="en-US" sz="7200" b="1" dirty="0"/>
              <a:t> </a:t>
            </a:r>
            <a:br>
              <a:rPr lang="en-US" sz="7200" b="1" dirty="0"/>
            </a:br>
            <a:r>
              <a:rPr lang="ar-EG" sz="7200" b="1" dirty="0"/>
              <a:t>مركباتُ فرعونَ،</a:t>
            </a:r>
            <a:br>
              <a:rPr lang="ar-EG" sz="7200" b="1" dirty="0"/>
            </a:br>
            <a:r>
              <a:rPr lang="ar-EG" sz="7200" b="1" dirty="0"/>
              <a:t>وجنودُ جيشُهُ</a:t>
            </a:r>
            <a:r>
              <a:rPr lang="en-US" sz="7200" dirty="0"/>
              <a:t> </a:t>
            </a: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43000"/>
            <a:ext cx="9144000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ألقاهما،في البحر</a:t>
            </a:r>
            <a:r>
              <a:rPr lang="en-US" sz="8800" b="1" dirty="0"/>
              <a:t> </a:t>
            </a:r>
            <a:br>
              <a:rPr lang="ar-EG" sz="8800" b="1" dirty="0"/>
            </a:br>
            <a:r>
              <a:rPr lang="ar-EG" sz="8800" b="1" dirty="0"/>
              <a:t>عظموا الربَّ معي</a:t>
            </a:r>
            <a:r>
              <a:rPr lang="en-US" sz="4000" dirty="0"/>
              <a:t> </a:t>
            </a: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25934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/>
              <a:t>2-</a:t>
            </a:r>
            <a:r>
              <a:rPr lang="ar-EG" sz="2800" b="1" dirty="0"/>
              <a:t> </a:t>
            </a:r>
            <a:br>
              <a:rPr lang="ar-EG" sz="2800" b="1" dirty="0"/>
            </a:br>
            <a:r>
              <a:rPr lang="ar-EG" sz="8000" b="1" dirty="0"/>
              <a:t>نخبةُ قواد فرعون،</a:t>
            </a:r>
            <a:br>
              <a:rPr lang="ar-EG" sz="8000" b="1" dirty="0"/>
            </a:br>
            <a:r>
              <a:rPr lang="ar-EG" sz="8000" b="1" dirty="0"/>
              <a:t>أفضلُ جنودِه،</a:t>
            </a:r>
          </a:p>
          <a:p>
            <a:pPr algn="ctr" rtl="1"/>
            <a:r>
              <a:rPr lang="ar-EG" sz="8000" b="1" dirty="0" err="1"/>
              <a:t>المركبية</a:t>
            </a:r>
            <a:r>
              <a:rPr lang="ar-EG" sz="8000" b="1" dirty="0"/>
              <a:t>،</a:t>
            </a:r>
            <a:br>
              <a:rPr lang="ar-EG" sz="8000" b="1" dirty="0"/>
            </a:br>
            <a:r>
              <a:rPr lang="ar-EG" sz="8000" b="1" dirty="0"/>
              <a:t>أغرقَهم في البحر</a:t>
            </a:r>
            <a:r>
              <a:rPr lang="en-US" sz="8000" dirty="0"/>
              <a:t> </a:t>
            </a:r>
            <a:endParaRPr lang="ar-EG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تغطيهُم المياه،</a:t>
            </a:r>
            <a:br>
              <a:rPr lang="ar-EG" sz="8000" b="1" dirty="0"/>
            </a:br>
            <a:r>
              <a:rPr lang="ar-EG" sz="8000" b="1" dirty="0"/>
              <a:t>مياهُ </a:t>
            </a:r>
            <a:r>
              <a:rPr lang="ar-EG" sz="8000" b="1" dirty="0" err="1"/>
              <a:t>اللججِ</a:t>
            </a:r>
            <a:r>
              <a:rPr lang="ar-EG" sz="8000" b="1" dirty="0"/>
              <a:t>،</a:t>
            </a:r>
            <a:br>
              <a:rPr lang="ar-EG" sz="8000" b="1" dirty="0"/>
            </a:br>
            <a:r>
              <a:rPr lang="ar-EG" sz="8000" b="1" dirty="0"/>
              <a:t>قد هبطوا،</a:t>
            </a:r>
            <a:br>
              <a:rPr lang="ar-EG" sz="8000" b="1" dirty="0"/>
            </a:br>
            <a:r>
              <a:rPr lang="ar-EG" sz="8000" b="1" dirty="0"/>
              <a:t>في الأعماق كحجر</a:t>
            </a:r>
            <a:r>
              <a:rPr lang="en-US" sz="8000" dirty="0"/>
              <a:t> </a:t>
            </a:r>
            <a:endParaRPr lang="ar-EG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يمينك </a:t>
            </a:r>
            <a:r>
              <a:rPr lang="ar-EG" sz="8000" b="1" dirty="0" err="1"/>
              <a:t>ياربُّ</a:t>
            </a:r>
            <a:r>
              <a:rPr lang="ar-EG" sz="8000" b="1" dirty="0"/>
              <a:t>،</a:t>
            </a:r>
            <a:br>
              <a:rPr lang="ar-EG" sz="8000" b="1" dirty="0"/>
            </a:br>
            <a:r>
              <a:rPr lang="ar-EG" sz="8000" b="1" dirty="0" err="1"/>
              <a:t>معتزه</a:t>
            </a:r>
            <a:r>
              <a:rPr lang="ar-EG" sz="8000" b="1" dirty="0"/>
              <a:t> بالقدرةِ</a:t>
            </a:r>
            <a:br>
              <a:rPr lang="en-US" sz="8000" b="1" dirty="0"/>
            </a:br>
            <a:r>
              <a:rPr lang="ar-EG" sz="8000" b="1" dirty="0"/>
              <a:t>يمينك </a:t>
            </a:r>
            <a:r>
              <a:rPr lang="ar-EG" sz="8000" b="1" dirty="0" err="1"/>
              <a:t>يارب</a:t>
            </a:r>
            <a:r>
              <a:rPr lang="ar-EG" sz="8000" b="1" dirty="0"/>
              <a:t>،</a:t>
            </a:r>
            <a:br>
              <a:rPr lang="ar-EG" sz="8000" b="1" dirty="0"/>
            </a:br>
            <a:r>
              <a:rPr lang="ar-EG" sz="8000" b="1" dirty="0"/>
              <a:t>تحطمُّ العدوَ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1181</TotalTime>
  <Words>356</Words>
  <Application>Microsoft Office PowerPoint</Application>
  <PresentationFormat>عرض على الشاشة (4:3)</PresentationFormat>
  <Paragraphs>32</Paragraphs>
  <Slides>31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193</cp:revision>
  <dcterms:created xsi:type="dcterms:W3CDTF">2021-12-07T14:30:00Z</dcterms:created>
  <dcterms:modified xsi:type="dcterms:W3CDTF">2023-12-06T13:10:43Z</dcterms:modified>
</cp:coreProperties>
</file>