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277" r:id="rId3"/>
    <p:sldId id="347" r:id="rId4"/>
    <p:sldId id="348" r:id="rId5"/>
    <p:sldId id="349" r:id="rId6"/>
    <p:sldId id="350" r:id="rId7"/>
    <p:sldId id="351" r:id="rId8"/>
    <p:sldId id="352" r:id="rId9"/>
    <p:sldId id="353" r:id="rId10"/>
    <p:sldId id="29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91" autoAdjust="0"/>
    <p:restoredTop sz="94660"/>
  </p:normalViewPr>
  <p:slideViewPr>
    <p:cSldViewPr>
      <p:cViewPr varScale="1">
        <p:scale>
          <a:sx n="50" d="100"/>
          <a:sy n="50" d="100"/>
        </p:scale>
        <p:origin x="232" y="2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914400"/>
            <a:ext cx="9144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7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ترنيـمــة</a:t>
            </a:r>
          </a:p>
          <a:p>
            <a:pPr algn="ctr" rtl="1"/>
            <a:r>
              <a:rPr lang="ar-EG" sz="7200" b="1" dirty="0"/>
              <a:t>ارفع عيني من البرية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387489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1- </a:t>
            </a:r>
          </a:p>
          <a:p>
            <a:pPr algn="ctr" rtl="1"/>
            <a:r>
              <a:rPr lang="ar-EG" sz="7200" b="1" dirty="0"/>
              <a:t>( ارفع عيني من البرية </a:t>
            </a:r>
          </a:p>
          <a:p>
            <a:pPr algn="ctr" rtl="1"/>
            <a:r>
              <a:rPr lang="ar-EG" sz="7200" b="1" dirty="0"/>
              <a:t>ثبت قلبي فيك يا حبيب </a:t>
            </a:r>
          </a:p>
          <a:p>
            <a:pPr algn="ctr" rtl="1"/>
            <a:r>
              <a:rPr lang="ar-EG" sz="7200" b="1" dirty="0"/>
              <a:t>غير كل مشاهد حولي </a:t>
            </a:r>
          </a:p>
          <a:p>
            <a:pPr algn="ctr" rtl="1"/>
            <a:r>
              <a:rPr lang="ar-EG" sz="7200" b="1" dirty="0"/>
              <a:t>وخلي ألام القفر تغيب )2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539889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i="0" dirty="0">
                <a:solidFill>
                  <a:srgbClr val="003300"/>
                </a:solidFill>
                <a:effectLst/>
                <a:latin typeface="Helvetica Neue"/>
              </a:rPr>
              <a:t>القرار : </a:t>
            </a:r>
          </a:p>
          <a:p>
            <a:pPr algn="ctr" rtl="1"/>
            <a:r>
              <a:rPr lang="ar-EG" sz="7200" b="1" i="0" dirty="0">
                <a:solidFill>
                  <a:srgbClr val="003300"/>
                </a:solidFill>
                <a:effectLst/>
                <a:latin typeface="Helvetica Neue"/>
              </a:rPr>
              <a:t>كل مناظر حولي تغيب </a:t>
            </a:r>
          </a:p>
          <a:p>
            <a:pPr algn="ctr" rtl="1"/>
            <a:r>
              <a:rPr lang="ar-EG" sz="7200" b="1" i="0" dirty="0">
                <a:solidFill>
                  <a:srgbClr val="003300"/>
                </a:solidFill>
                <a:effectLst/>
                <a:latin typeface="Helvetica Neue"/>
              </a:rPr>
              <a:t>لما أقعد يا حبيبي معاك</a:t>
            </a:r>
          </a:p>
          <a:p>
            <a:pPr algn="ctr" rtl="1"/>
            <a:r>
              <a:rPr lang="ar-EG" sz="7200" b="1" i="0" dirty="0">
                <a:solidFill>
                  <a:srgbClr val="003300"/>
                </a:solidFill>
                <a:effectLst/>
                <a:latin typeface="Helvetica Neue"/>
              </a:rPr>
              <a:t> يصبح وجهي </a:t>
            </a:r>
            <a:r>
              <a:rPr lang="ar-EG" sz="7200" b="1" i="0" dirty="0" err="1">
                <a:solidFill>
                  <a:srgbClr val="003300"/>
                </a:solidFill>
                <a:effectLst/>
                <a:latin typeface="Helvetica Neue"/>
              </a:rPr>
              <a:t>بيلمع</a:t>
            </a:r>
            <a:r>
              <a:rPr lang="ar-EG" sz="7200" b="1" i="0" dirty="0">
                <a:solidFill>
                  <a:srgbClr val="003300"/>
                </a:solidFill>
                <a:effectLst/>
                <a:latin typeface="Helvetica Neue"/>
              </a:rPr>
              <a:t> بيك واشبع ربي من رؤياك</a:t>
            </a:r>
            <a:endParaRPr lang="ar-EG" sz="7200" b="1" dirty="0">
              <a:solidFill>
                <a:srgbClr val="003300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387489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2- </a:t>
            </a:r>
          </a:p>
          <a:p>
            <a:pPr algn="ctr" rtl="1"/>
            <a:r>
              <a:rPr lang="ar-EG" sz="7200" b="1" dirty="0"/>
              <a:t>( خلي معاك </a:t>
            </a:r>
            <a:r>
              <a:rPr lang="ar-EG" sz="7200" b="1" dirty="0" err="1"/>
              <a:t>القعده</a:t>
            </a:r>
            <a:r>
              <a:rPr lang="ar-EG" sz="7200" b="1" dirty="0"/>
              <a:t> تطول </a:t>
            </a:r>
          </a:p>
          <a:p>
            <a:pPr algn="ctr" rtl="1"/>
            <a:r>
              <a:rPr lang="ar-EG" sz="7200" b="1" dirty="0"/>
              <a:t>سكن نفسي في الأحضان </a:t>
            </a:r>
          </a:p>
          <a:p>
            <a:pPr algn="ctr" rtl="1"/>
            <a:r>
              <a:rPr lang="ar-EG" sz="7200" b="1" dirty="0"/>
              <a:t>عرف قلبي محبة شخصك يصبح كأسي بيك مليان )2</a:t>
            </a:r>
          </a:p>
        </p:txBody>
      </p:sp>
    </p:spTree>
    <p:extLst>
      <p:ext uri="{BB962C8B-B14F-4D97-AF65-F5344CB8AC3E}">
        <p14:creationId xmlns:p14="http://schemas.microsoft.com/office/powerpoint/2010/main" val="24232001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539889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i="0" dirty="0">
                <a:solidFill>
                  <a:srgbClr val="003300"/>
                </a:solidFill>
                <a:effectLst/>
                <a:latin typeface="Helvetica Neue"/>
              </a:rPr>
              <a:t>القرار : </a:t>
            </a:r>
          </a:p>
          <a:p>
            <a:pPr algn="ctr" rtl="1"/>
            <a:r>
              <a:rPr lang="ar-EG" sz="7200" b="1" i="0" dirty="0">
                <a:solidFill>
                  <a:srgbClr val="003300"/>
                </a:solidFill>
                <a:effectLst/>
                <a:latin typeface="Helvetica Neue"/>
              </a:rPr>
              <a:t>كل مناظر حولي تغيب </a:t>
            </a:r>
          </a:p>
          <a:p>
            <a:pPr algn="ctr" rtl="1"/>
            <a:r>
              <a:rPr lang="ar-EG" sz="7200" b="1" i="0" dirty="0">
                <a:solidFill>
                  <a:srgbClr val="003300"/>
                </a:solidFill>
                <a:effectLst/>
                <a:latin typeface="Helvetica Neue"/>
              </a:rPr>
              <a:t>لما أقعد يا حبيبي معاك</a:t>
            </a:r>
          </a:p>
          <a:p>
            <a:pPr algn="ctr" rtl="1"/>
            <a:r>
              <a:rPr lang="ar-EG" sz="7200" b="1" i="0" dirty="0">
                <a:solidFill>
                  <a:srgbClr val="003300"/>
                </a:solidFill>
                <a:effectLst/>
                <a:latin typeface="Helvetica Neue"/>
              </a:rPr>
              <a:t> يصبح وجهي </a:t>
            </a:r>
            <a:r>
              <a:rPr lang="ar-EG" sz="7200" b="1" i="0" dirty="0" err="1">
                <a:solidFill>
                  <a:srgbClr val="003300"/>
                </a:solidFill>
                <a:effectLst/>
                <a:latin typeface="Helvetica Neue"/>
              </a:rPr>
              <a:t>بيلمع</a:t>
            </a:r>
            <a:r>
              <a:rPr lang="ar-EG" sz="7200" b="1" i="0" dirty="0">
                <a:solidFill>
                  <a:srgbClr val="003300"/>
                </a:solidFill>
                <a:effectLst/>
                <a:latin typeface="Helvetica Neue"/>
              </a:rPr>
              <a:t> بيك واشبع ربي من رؤياك</a:t>
            </a:r>
            <a:endParaRPr lang="ar-EG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89355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387489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3- </a:t>
            </a:r>
          </a:p>
          <a:p>
            <a:pPr algn="ctr" rtl="1"/>
            <a:r>
              <a:rPr lang="ar-EG" sz="7200" b="1" dirty="0"/>
              <a:t>( خد بالنفس وحلق بيها </a:t>
            </a:r>
          </a:p>
          <a:p>
            <a:pPr algn="ctr" rtl="1"/>
            <a:r>
              <a:rPr lang="ar-EG" sz="7200" b="1" dirty="0"/>
              <a:t>فوق العالم والمنظور </a:t>
            </a:r>
          </a:p>
          <a:p>
            <a:pPr algn="ctr" rtl="1"/>
            <a:r>
              <a:rPr lang="ar-EG" sz="7200" b="1" dirty="0"/>
              <a:t>يصغر كل الكون في عيني وبالإيمان </a:t>
            </a:r>
            <a:r>
              <a:rPr lang="ar-EG" sz="7200" b="1" dirty="0" err="1"/>
              <a:t>هافضل</a:t>
            </a:r>
            <a:r>
              <a:rPr lang="ar-EG" sz="7200" b="1" dirty="0"/>
              <a:t> منصور )2</a:t>
            </a:r>
          </a:p>
        </p:txBody>
      </p:sp>
    </p:spTree>
    <p:extLst>
      <p:ext uri="{BB962C8B-B14F-4D97-AF65-F5344CB8AC3E}">
        <p14:creationId xmlns:p14="http://schemas.microsoft.com/office/powerpoint/2010/main" val="17587682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539889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i="0" dirty="0">
                <a:solidFill>
                  <a:srgbClr val="003300"/>
                </a:solidFill>
                <a:effectLst/>
                <a:latin typeface="Helvetica Neue"/>
              </a:rPr>
              <a:t>القرار : </a:t>
            </a:r>
          </a:p>
          <a:p>
            <a:pPr algn="ctr" rtl="1"/>
            <a:r>
              <a:rPr lang="ar-EG" sz="7200" b="1" i="0" dirty="0">
                <a:solidFill>
                  <a:srgbClr val="003300"/>
                </a:solidFill>
                <a:effectLst/>
                <a:latin typeface="Helvetica Neue"/>
              </a:rPr>
              <a:t>كل مناظر حولي تغيب </a:t>
            </a:r>
          </a:p>
          <a:p>
            <a:pPr algn="ctr" rtl="1"/>
            <a:r>
              <a:rPr lang="ar-EG" sz="7200" b="1" i="0" dirty="0">
                <a:solidFill>
                  <a:srgbClr val="003300"/>
                </a:solidFill>
                <a:effectLst/>
                <a:latin typeface="Helvetica Neue"/>
              </a:rPr>
              <a:t>لما أقعد يا حبيبي معاك</a:t>
            </a:r>
          </a:p>
          <a:p>
            <a:pPr algn="ctr" rtl="1"/>
            <a:r>
              <a:rPr lang="ar-EG" sz="7200" b="1" i="0" dirty="0">
                <a:solidFill>
                  <a:srgbClr val="003300"/>
                </a:solidFill>
                <a:effectLst/>
                <a:latin typeface="Helvetica Neue"/>
              </a:rPr>
              <a:t> يصبح وجهي </a:t>
            </a:r>
            <a:r>
              <a:rPr lang="ar-EG" sz="7200" b="1" i="0" dirty="0" err="1">
                <a:solidFill>
                  <a:srgbClr val="003300"/>
                </a:solidFill>
                <a:effectLst/>
                <a:latin typeface="Helvetica Neue"/>
              </a:rPr>
              <a:t>بيلمع</a:t>
            </a:r>
            <a:r>
              <a:rPr lang="ar-EG" sz="7200" b="1" i="0" dirty="0">
                <a:solidFill>
                  <a:srgbClr val="003300"/>
                </a:solidFill>
                <a:effectLst/>
                <a:latin typeface="Helvetica Neue"/>
              </a:rPr>
              <a:t> بيك واشبع ربي من رؤياك</a:t>
            </a:r>
            <a:endParaRPr lang="ar-EG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00499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387489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4- </a:t>
            </a:r>
          </a:p>
          <a:p>
            <a:pPr algn="ctr" rtl="1"/>
            <a:r>
              <a:rPr lang="ar-EG" sz="7200" b="1" dirty="0"/>
              <a:t>( تخرج نفسي من قدامك </a:t>
            </a:r>
          </a:p>
          <a:p>
            <a:pPr algn="ctr" rtl="1"/>
            <a:r>
              <a:rPr lang="ar-EG" sz="7200" b="1" dirty="0"/>
              <a:t>ريا وقلبي بيك مشغول </a:t>
            </a:r>
          </a:p>
          <a:p>
            <a:pPr algn="ctr" rtl="1"/>
            <a:r>
              <a:rPr lang="ar-EG" sz="7200" b="1" dirty="0"/>
              <a:t>واحيا العمر يا غالي أمامك متمتع انا بيك على طول )2</a:t>
            </a:r>
          </a:p>
        </p:txBody>
      </p:sp>
    </p:spTree>
    <p:extLst>
      <p:ext uri="{BB962C8B-B14F-4D97-AF65-F5344CB8AC3E}">
        <p14:creationId xmlns:p14="http://schemas.microsoft.com/office/powerpoint/2010/main" val="34487399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539889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i="0" dirty="0">
                <a:solidFill>
                  <a:srgbClr val="003300"/>
                </a:solidFill>
                <a:effectLst/>
                <a:latin typeface="Helvetica Neue"/>
              </a:rPr>
              <a:t>القرار : </a:t>
            </a:r>
          </a:p>
          <a:p>
            <a:pPr algn="ctr" rtl="1"/>
            <a:r>
              <a:rPr lang="ar-EG" sz="7200" b="1" i="0" dirty="0">
                <a:solidFill>
                  <a:srgbClr val="003300"/>
                </a:solidFill>
                <a:effectLst/>
                <a:latin typeface="Helvetica Neue"/>
              </a:rPr>
              <a:t>كل مناظر حولي تغيب </a:t>
            </a:r>
          </a:p>
          <a:p>
            <a:pPr algn="ctr" rtl="1"/>
            <a:r>
              <a:rPr lang="ar-EG" sz="7200" b="1" i="0" dirty="0">
                <a:solidFill>
                  <a:srgbClr val="003300"/>
                </a:solidFill>
                <a:effectLst/>
                <a:latin typeface="Helvetica Neue"/>
              </a:rPr>
              <a:t>لما أقعد يا حبيبي معاك</a:t>
            </a:r>
          </a:p>
          <a:p>
            <a:pPr algn="ctr" rtl="1"/>
            <a:r>
              <a:rPr lang="ar-EG" sz="7200" b="1" i="0" dirty="0">
                <a:solidFill>
                  <a:srgbClr val="003300"/>
                </a:solidFill>
                <a:effectLst/>
                <a:latin typeface="Helvetica Neue"/>
              </a:rPr>
              <a:t> يصبح وجهي </a:t>
            </a:r>
            <a:r>
              <a:rPr lang="ar-EG" sz="7200" b="1" i="0" dirty="0" err="1">
                <a:solidFill>
                  <a:srgbClr val="003300"/>
                </a:solidFill>
                <a:effectLst/>
                <a:latin typeface="Helvetica Neue"/>
              </a:rPr>
              <a:t>بيلمع</a:t>
            </a:r>
            <a:r>
              <a:rPr lang="ar-EG" sz="7200" b="1" i="0" dirty="0">
                <a:solidFill>
                  <a:srgbClr val="003300"/>
                </a:solidFill>
                <a:effectLst/>
                <a:latin typeface="Helvetica Neue"/>
              </a:rPr>
              <a:t> بيك واشبع ربي من رؤياك</a:t>
            </a:r>
            <a:endParaRPr lang="ar-EG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53403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1166</TotalTime>
  <Words>167</Words>
  <Application>Microsoft Office PowerPoint</Application>
  <PresentationFormat>عرض على الشاشة (4:3)</PresentationFormat>
  <Paragraphs>35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4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188</cp:revision>
  <dcterms:created xsi:type="dcterms:W3CDTF">2021-12-07T14:30:00Z</dcterms:created>
  <dcterms:modified xsi:type="dcterms:W3CDTF">2023-12-05T13:04:45Z</dcterms:modified>
</cp:coreProperties>
</file>