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7" r:id="rId3"/>
    <p:sldId id="347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51" d="100"/>
          <a:sy n="51" d="100"/>
        </p:scale>
        <p:origin x="32" y="4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144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7200" b="1" dirty="0"/>
              <a:t>أرفع </a:t>
            </a:r>
            <a:r>
              <a:rPr lang="ar-EG" sz="7200" b="1" dirty="0" err="1"/>
              <a:t>إسم</a:t>
            </a:r>
            <a:r>
              <a:rPr lang="ar-EG" sz="7200" b="1" dirty="0"/>
              <a:t> </a:t>
            </a:r>
            <a:r>
              <a:rPr lang="ar-EG" sz="7200" b="1" dirty="0" err="1"/>
              <a:t>الفادي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78886"/>
            <a:ext cx="9144000" cy="7517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(أرفع إسم الفادي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ملك حياتي يسوع)2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ملك المجد وسيد الشعوب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ملك حياتي </a:t>
            </a:r>
            <a:br>
              <a:rPr lang="ar-EG" sz="6600" b="1" dirty="0"/>
            </a:br>
            <a:endParaRPr lang="en-US" sz="6600" b="1" dirty="0">
              <a:latin typeface="Microsoft Sans Serif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533400"/>
            <a:ext cx="914400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ملك المجد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وسيد الشعوب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مالك حياتي للأبد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ar-EG" sz="72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</TotalTime>
  <Words>28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Microsoft Sans Serif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186</cp:revision>
  <dcterms:created xsi:type="dcterms:W3CDTF">2021-12-07T14:30:00Z</dcterms:created>
  <dcterms:modified xsi:type="dcterms:W3CDTF">2024-04-09T08:39:05Z</dcterms:modified>
</cp:coreProperties>
</file>