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9" autoAdjust="0"/>
    <p:restoredTop sz="94660"/>
  </p:normalViewPr>
  <p:slideViewPr>
    <p:cSldViewPr>
      <p:cViewPr varScale="1">
        <p:scale>
          <a:sx n="52" d="100"/>
          <a:sy n="52" d="100"/>
        </p:scale>
        <p:origin x="20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-359628"/>
            <a:ext cx="8686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7200" b="1" dirty="0"/>
          </a:p>
          <a:p>
            <a:pPr algn="ctr" rtl="1"/>
            <a:r>
              <a:rPr lang="ar-EG" sz="8000" b="1" dirty="0"/>
              <a:t>ترنيــمة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إذ كنت في اسر الردى </a:t>
            </a:r>
            <a:r>
              <a:rPr lang="ar-EG" sz="7200" b="1" dirty="0" err="1"/>
              <a:t>ناديت</a:t>
            </a:r>
            <a:endParaRPr lang="ar-EG" altLang="zh-CN" sz="7200" b="1" dirty="0">
              <a:latin typeface="Microsoft Sans Serif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798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altLang="en-US" sz="7200" b="1" dirty="0"/>
              <a:t>إذ كنت في أسر الردى </a:t>
            </a:r>
          </a:p>
          <a:p>
            <a:pPr algn="ctr" rtl="1"/>
            <a:r>
              <a:rPr lang="ar-EG" altLang="en-US" sz="7200" b="1" dirty="0"/>
              <a:t>ناديتُ يا ربي</a:t>
            </a:r>
          </a:p>
          <a:p>
            <a:pPr algn="ctr" rtl="1"/>
            <a:r>
              <a:rPr lang="ar-EG" altLang="en-US" sz="7200" b="1" dirty="0"/>
              <a:t>أصغى إليَّ منجدًا </a:t>
            </a:r>
          </a:p>
          <a:p>
            <a:pPr algn="ctr" rtl="1"/>
            <a:r>
              <a:rPr lang="ar-EG" altLang="en-US" sz="7200" b="1" dirty="0"/>
              <a:t>مفرحًا قلبي</a:t>
            </a: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40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خاب لي أمل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خاب لي أمل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ربُّ الفدا لبَّى الندا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وحقق الأمل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798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altLang="en-US" sz="7200" b="1" dirty="0"/>
              <a:t>كنتُ ضعيفًا فافتدى </a:t>
            </a:r>
          </a:p>
          <a:p>
            <a:pPr algn="ctr" rtl="1"/>
            <a:r>
              <a:rPr lang="ar-EG" altLang="en-US" sz="7200" b="1" dirty="0"/>
              <a:t>نفسي من اليأس</a:t>
            </a:r>
          </a:p>
          <a:p>
            <a:pPr algn="ctr" rtl="1"/>
            <a:r>
              <a:rPr lang="ar-EG" altLang="en-US" sz="7200" b="1" dirty="0"/>
              <a:t>خلصني رب الفدى </a:t>
            </a:r>
          </a:p>
          <a:p>
            <a:pPr algn="ctr" rtl="1"/>
            <a:r>
              <a:rPr lang="ar-EG" altLang="en-US" sz="7200" b="1" dirty="0"/>
              <a:t>مكللاً رأسي</a:t>
            </a: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255701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40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خاب لي أمل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خاب لي أمل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ربُّ الفدا لبَّى الندا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وحقق الأمل</a:t>
            </a:r>
          </a:p>
        </p:txBody>
      </p:sp>
    </p:spTree>
    <p:extLst>
      <p:ext uri="{BB962C8B-B14F-4D97-AF65-F5344CB8AC3E}">
        <p14:creationId xmlns:p14="http://schemas.microsoft.com/office/powerpoint/2010/main" val="1781360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798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altLang="en-US" sz="7200" b="1" dirty="0"/>
              <a:t>جئت إليك ساكبًا </a:t>
            </a:r>
          </a:p>
          <a:p>
            <a:pPr algn="ctr" rtl="1"/>
            <a:r>
              <a:rPr lang="ar-EG" altLang="en-US" sz="7200" b="1" dirty="0"/>
              <a:t>دموعي في </a:t>
            </a:r>
            <a:r>
              <a:rPr lang="ar-EG" altLang="en-US" sz="7200" b="1" dirty="0" err="1"/>
              <a:t>الصلاه</a:t>
            </a:r>
            <a:endParaRPr lang="ar-EG" altLang="en-US" sz="7200" b="1" dirty="0"/>
          </a:p>
          <a:p>
            <a:pPr algn="ctr" rtl="1"/>
            <a:r>
              <a:rPr lang="ar-EG" altLang="en-US" sz="7200" b="1" dirty="0"/>
              <a:t>نشلتني لي واهبًا </a:t>
            </a:r>
          </a:p>
          <a:p>
            <a:pPr algn="ctr" rtl="1"/>
            <a:r>
              <a:rPr lang="ar-EG" altLang="en-US" sz="7200" b="1" dirty="0"/>
              <a:t>منابع الحياه</a:t>
            </a: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134613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40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خاب لي أمل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خاب لي أمل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ربُّ الفدا لبَّى الندا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وحقق الأمل</a:t>
            </a:r>
          </a:p>
        </p:txBody>
      </p:sp>
    </p:spTree>
    <p:extLst>
      <p:ext uri="{BB962C8B-B14F-4D97-AF65-F5344CB8AC3E}">
        <p14:creationId xmlns:p14="http://schemas.microsoft.com/office/powerpoint/2010/main" val="1653595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798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</a:t>
            </a:r>
          </a:p>
          <a:p>
            <a:pPr algn="ctr" rtl="1"/>
            <a:r>
              <a:rPr lang="ar-EG" altLang="en-US" sz="7200" b="1" dirty="0"/>
              <a:t>أهديك حمدي دائمًا </a:t>
            </a:r>
          </a:p>
          <a:p>
            <a:pPr algn="ctr" rtl="1"/>
            <a:r>
              <a:rPr lang="ar-EG" altLang="en-US" sz="7200" b="1" dirty="0"/>
              <a:t>في الليل والنهار</a:t>
            </a:r>
          </a:p>
          <a:p>
            <a:pPr algn="ctr" rtl="1"/>
            <a:r>
              <a:rPr lang="ar-EG" altLang="en-US" sz="7200" b="1" dirty="0"/>
              <a:t>ما دمت لي ملازمًا </a:t>
            </a:r>
          </a:p>
          <a:p>
            <a:pPr algn="ctr" rtl="1"/>
            <a:r>
              <a:rPr lang="ar-EG" altLang="en-US" sz="7200" b="1" dirty="0"/>
              <a:t>سأشدو بانتصار</a:t>
            </a: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896545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40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خاب لي أمل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ما خاب لي أمل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ربُّ الفدا لبَّى الندا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وحقق الأمل</a:t>
            </a:r>
          </a:p>
        </p:txBody>
      </p:sp>
    </p:spTree>
    <p:extLst>
      <p:ext uri="{BB962C8B-B14F-4D97-AF65-F5344CB8AC3E}">
        <p14:creationId xmlns:p14="http://schemas.microsoft.com/office/powerpoint/2010/main" val="3575534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122</Words>
  <Application>Microsoft Office PowerPoint</Application>
  <PresentationFormat>عرض على الشاشة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Microsoft Sans Serif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134</cp:revision>
  <dcterms:created xsi:type="dcterms:W3CDTF">2021-12-07T14:30:00Z</dcterms:created>
  <dcterms:modified xsi:type="dcterms:W3CDTF">2023-12-03T08:30:53Z</dcterms:modified>
</cp:coreProperties>
</file>