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94" r:id="rId3"/>
    <p:sldId id="297" r:id="rId4"/>
    <p:sldId id="298" r:id="rId5"/>
    <p:sldId id="29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292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إذا تواضعَ شعبي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279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إذا تواضعَ شعبي </a:t>
            </a:r>
          </a:p>
          <a:p>
            <a:pPr algn="ctr" rtl="1"/>
            <a:r>
              <a:rPr lang="ar-EG" sz="8800" b="1" dirty="0"/>
              <a:t>من دُعِيَ عليهم اسمي وصلُّوا وطلبوا وجهي ورجعوا بكل القلب 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6485"/>
            <a:ext cx="9144000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800" b="1" dirty="0"/>
              <a:t>أسمع لهم </a:t>
            </a:r>
          </a:p>
          <a:p>
            <a:pPr algn="ctr" rtl="1">
              <a:spcBef>
                <a:spcPts val="1800"/>
              </a:spcBef>
            </a:pPr>
            <a:r>
              <a:rPr lang="ar-EG" sz="8800" b="1" dirty="0"/>
              <a:t>من سمائي وأغفرُ </a:t>
            </a:r>
          </a:p>
          <a:p>
            <a:pPr algn="ctr" rtl="1">
              <a:spcBef>
                <a:spcPts val="1800"/>
              </a:spcBef>
            </a:pPr>
            <a:r>
              <a:rPr lang="ar-EG" sz="8800" b="1" dirty="0"/>
              <a:t>وأُبرئُ أرضهم </a:t>
            </a:r>
          </a:p>
          <a:p>
            <a:pPr algn="ctr" rtl="1">
              <a:spcBef>
                <a:spcPts val="1800"/>
              </a:spcBef>
            </a:pPr>
            <a:r>
              <a:rPr lang="ar-EG" sz="8800" b="1" dirty="0" err="1"/>
              <a:t>فتُثمر</a:t>
            </a:r>
            <a:r>
              <a:rPr lang="ar-EG" sz="8800" b="1" dirty="0"/>
              <a:t> </a:t>
            </a:r>
            <a:br>
              <a:rPr lang="ar-EG" sz="88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755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أخطأتُ إليك وحدك وشرِّي أمام عينك فأتيتُ بقوة وعدك أبرئني</a:t>
            </a:r>
          </a:p>
          <a:p>
            <a:pPr algn="ctr" rtl="1"/>
            <a:r>
              <a:rPr lang="ar-EG" sz="8800" b="1" dirty="0"/>
              <a:t> ربي بقولك 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800" b="1" dirty="0"/>
              <a:t>الرب إلهٌ </a:t>
            </a:r>
          </a:p>
          <a:p>
            <a:pPr algn="ctr" rtl="1">
              <a:spcBef>
                <a:spcPts val="1800"/>
              </a:spcBef>
            </a:pPr>
            <a:r>
              <a:rPr lang="ar-EG" sz="8800" b="1" dirty="0"/>
              <a:t>رحيم </a:t>
            </a:r>
            <a:r>
              <a:rPr lang="ar-EG" sz="8800" b="1" dirty="0" err="1"/>
              <a:t>ورؤوف</a:t>
            </a:r>
            <a:r>
              <a:rPr lang="ar-EG" sz="8800" b="1" dirty="0"/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8800" b="1" dirty="0"/>
              <a:t>حافظ الإحسانِ </a:t>
            </a:r>
          </a:p>
          <a:p>
            <a:pPr algn="ctr" rtl="1">
              <a:spcBef>
                <a:spcPts val="1800"/>
              </a:spcBef>
            </a:pPr>
            <a:r>
              <a:rPr lang="ar-EG" sz="8800" b="1" dirty="0"/>
              <a:t>لألوف وألوف </a:t>
            </a:r>
            <a:br>
              <a:rPr lang="ar-EG" sz="88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50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2023-12-03T08:22:11Z</dcterms:modified>
</cp:coreProperties>
</file>