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94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7"/>
            <p14:sldId id="298"/>
            <p14:sldId id="299"/>
            <p14:sldId id="300"/>
            <p14:sldId id="301"/>
            <p14:sldId id="302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0" d="100"/>
          <a:sy n="60" d="100"/>
        </p:scale>
        <p:origin x="52" y="6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آدي قلبي اللي اتعود ينسى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آدي قلبي اللي اتعود ينسى</a:t>
            </a:r>
          </a:p>
          <a:p>
            <a:pPr algn="ctr" rtl="1"/>
            <a:r>
              <a:rPr lang="ar-EG" sz="7200" b="1" dirty="0"/>
              <a:t>راجع للأحضان</a:t>
            </a:r>
          </a:p>
          <a:p>
            <a:pPr algn="ctr" rtl="1"/>
            <a:r>
              <a:rPr lang="ar-EG" sz="7200" b="1" dirty="0"/>
              <a:t>راجع أنا م الخوف </a:t>
            </a:r>
            <a:r>
              <a:rPr lang="ar-EG" sz="7200" b="1" dirty="0" err="1"/>
              <a:t>والقسوه</a:t>
            </a:r>
            <a:endParaRPr lang="ar-EG" sz="7200" b="1" dirty="0"/>
          </a:p>
          <a:p>
            <a:pPr algn="ctr" rtl="1"/>
            <a:r>
              <a:rPr lang="ar-EG" sz="7200" b="1" dirty="0"/>
              <a:t>قلبي ليك عطشان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اقبلني ارحمني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ارفعني إليك</a:t>
            </a:r>
          </a:p>
          <a:p>
            <a:pPr algn="ctr" rtl="1"/>
            <a:r>
              <a:rPr lang="ar-EG" altLang="en-US" sz="8000" b="1" dirty="0" err="1">
                <a:solidFill>
                  <a:srgbClr val="003300"/>
                </a:solidFill>
              </a:rPr>
              <a:t>توبني</a:t>
            </a:r>
            <a:r>
              <a:rPr lang="ar-EG" altLang="en-US" sz="8000" b="1" dirty="0">
                <a:solidFill>
                  <a:srgbClr val="003300"/>
                </a:solidFill>
              </a:rPr>
              <a:t> علمني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اسندني </a:t>
            </a:r>
            <a:r>
              <a:rPr lang="ar-EG" altLang="en-US" sz="8000" b="1" dirty="0" err="1">
                <a:solidFill>
                  <a:srgbClr val="003300"/>
                </a:solidFill>
              </a:rPr>
              <a:t>بإيديك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حبك ليَّ حب حقيقي</a:t>
            </a:r>
          </a:p>
          <a:p>
            <a:pPr algn="ctr" rtl="1"/>
            <a:r>
              <a:rPr lang="ar-EG" sz="7200" b="1" dirty="0"/>
              <a:t>قلبك بيه مليان</a:t>
            </a:r>
          </a:p>
          <a:p>
            <a:pPr algn="ctr" rtl="1"/>
            <a:r>
              <a:rPr lang="ar-EG" sz="7200" b="1" dirty="0"/>
              <a:t>ياما سامحتني وانا في طريقي</a:t>
            </a:r>
          </a:p>
          <a:p>
            <a:pPr algn="ctr" rtl="1"/>
            <a:r>
              <a:rPr lang="ar-EG" sz="7200" b="1" dirty="0"/>
              <a:t>مهما باكون غلطان</a:t>
            </a:r>
          </a:p>
        </p:txBody>
      </p:sp>
    </p:spTree>
    <p:extLst>
      <p:ext uri="{BB962C8B-B14F-4D97-AF65-F5344CB8AC3E}">
        <p14:creationId xmlns:p14="http://schemas.microsoft.com/office/powerpoint/2010/main" val="404014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اقبلني ارحمني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ارفعني إليك</a:t>
            </a:r>
          </a:p>
          <a:p>
            <a:pPr algn="ctr" rtl="1"/>
            <a:r>
              <a:rPr lang="ar-EG" altLang="en-US" sz="8000" b="1" dirty="0" err="1">
                <a:solidFill>
                  <a:srgbClr val="003300"/>
                </a:solidFill>
              </a:rPr>
              <a:t>توبني</a:t>
            </a:r>
            <a:r>
              <a:rPr lang="ar-EG" altLang="en-US" sz="8000" b="1" dirty="0">
                <a:solidFill>
                  <a:srgbClr val="003300"/>
                </a:solidFill>
              </a:rPr>
              <a:t> علمني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اسندني </a:t>
            </a:r>
            <a:r>
              <a:rPr lang="ar-EG" altLang="en-US" sz="8000" b="1" dirty="0" err="1">
                <a:solidFill>
                  <a:srgbClr val="003300"/>
                </a:solidFill>
              </a:rPr>
              <a:t>بإيديك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4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عمري قضيته كتير في مواجع</a:t>
            </a:r>
          </a:p>
          <a:p>
            <a:pPr algn="ctr" rtl="1"/>
            <a:r>
              <a:rPr lang="ar-EG" sz="7200" b="1" dirty="0"/>
              <a:t>تحكيها الدموع</a:t>
            </a:r>
          </a:p>
          <a:p>
            <a:pPr algn="ctr" rtl="1"/>
            <a:r>
              <a:rPr lang="ar-EG" sz="7200" b="1" dirty="0"/>
              <a:t>لكن عدت لنفسي وراجع</a:t>
            </a:r>
          </a:p>
          <a:p>
            <a:pPr algn="ctr" rtl="1"/>
            <a:r>
              <a:rPr lang="ar-EG" sz="7200" b="1" dirty="0"/>
              <a:t>محتاج لك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344495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اقبلني ارحمني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ارفعني إليك</a:t>
            </a:r>
          </a:p>
          <a:p>
            <a:pPr algn="ctr" rtl="1"/>
            <a:r>
              <a:rPr lang="ar-EG" altLang="en-US" sz="8000" b="1" dirty="0" err="1">
                <a:solidFill>
                  <a:srgbClr val="003300"/>
                </a:solidFill>
              </a:rPr>
              <a:t>توبني</a:t>
            </a:r>
            <a:r>
              <a:rPr lang="ar-EG" altLang="en-US" sz="8000" b="1" dirty="0">
                <a:solidFill>
                  <a:srgbClr val="003300"/>
                </a:solidFill>
              </a:rPr>
              <a:t> علمني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اسندني </a:t>
            </a:r>
            <a:r>
              <a:rPr lang="ar-EG" altLang="en-US" sz="8000" b="1" dirty="0" err="1">
                <a:solidFill>
                  <a:srgbClr val="003300"/>
                </a:solidFill>
              </a:rPr>
              <a:t>بإيديك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7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  <a:endParaRPr lang="ar-EG" sz="7200" b="1" dirty="0"/>
          </a:p>
          <a:p>
            <a:pPr algn="ctr" rtl="1"/>
            <a:r>
              <a:rPr lang="ar-EG" sz="7200" b="1" dirty="0"/>
              <a:t>وانا في بعادي تاه المرسى</a:t>
            </a:r>
          </a:p>
          <a:p>
            <a:pPr algn="ctr" rtl="1"/>
            <a:r>
              <a:rPr lang="ar-EG" sz="7200" b="1" dirty="0"/>
              <a:t>وقلبي ما </a:t>
            </a:r>
            <a:r>
              <a:rPr lang="ar-EG" sz="7200" b="1" dirty="0" err="1"/>
              <a:t>ارتواش</a:t>
            </a:r>
            <a:endParaRPr lang="ar-EG" sz="7200" b="1" dirty="0"/>
          </a:p>
          <a:p>
            <a:pPr algn="ctr" rtl="1"/>
            <a:r>
              <a:rPr lang="ar-EG" sz="7200" b="1" dirty="0"/>
              <a:t>وإيه في العالم ممكن يسوى</a:t>
            </a:r>
          </a:p>
          <a:p>
            <a:pPr algn="ctr" rtl="1"/>
            <a:r>
              <a:rPr lang="ar-EG" sz="7200" b="1" dirty="0"/>
              <a:t>لحظه معاك تتعاش</a:t>
            </a:r>
          </a:p>
        </p:txBody>
      </p:sp>
    </p:spTree>
    <p:extLst>
      <p:ext uri="{BB962C8B-B14F-4D97-AF65-F5344CB8AC3E}">
        <p14:creationId xmlns:p14="http://schemas.microsoft.com/office/powerpoint/2010/main" val="349104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اقبلني ارحمني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ارفعني إليك</a:t>
            </a:r>
          </a:p>
          <a:p>
            <a:pPr algn="ctr" rtl="1"/>
            <a:r>
              <a:rPr lang="ar-EG" altLang="en-US" sz="8000" b="1" dirty="0" err="1">
                <a:solidFill>
                  <a:srgbClr val="003300"/>
                </a:solidFill>
              </a:rPr>
              <a:t>توبني</a:t>
            </a:r>
            <a:r>
              <a:rPr lang="ar-EG" altLang="en-US" sz="8000" b="1" dirty="0">
                <a:solidFill>
                  <a:srgbClr val="003300"/>
                </a:solidFill>
              </a:rPr>
              <a:t> علمني </a:t>
            </a:r>
          </a:p>
          <a:p>
            <a:pPr algn="ctr" rtl="1"/>
            <a:r>
              <a:rPr lang="ar-EG" altLang="en-US" sz="8000" b="1" dirty="0">
                <a:solidFill>
                  <a:srgbClr val="003300"/>
                </a:solidFill>
              </a:rPr>
              <a:t>اسندني </a:t>
            </a:r>
            <a:r>
              <a:rPr lang="ar-EG" altLang="en-US" sz="8000" b="1" dirty="0" err="1">
                <a:solidFill>
                  <a:srgbClr val="003300"/>
                </a:solidFill>
              </a:rPr>
              <a:t>بإيديك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2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111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2023-12-02T12:49:12Z</dcterms:modified>
</cp:coreProperties>
</file>