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94" r:id="rId3"/>
    <p:sldId id="295" r:id="rId4"/>
    <p:sldId id="296" r:id="rId5"/>
    <p:sldId id="299" r:id="rId6"/>
    <p:sldId id="300" r:id="rId7"/>
    <p:sldId id="297" r:id="rId8"/>
    <p:sldId id="29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5"/>
            <p14:sldId id="296"/>
            <p14:sldId id="299"/>
            <p14:sldId id="300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أدعوك أبا أيها </a:t>
            </a:r>
            <a:r>
              <a:rPr lang="ar-EG" sz="8000" b="1" dirty="0" err="1"/>
              <a:t>الآب</a:t>
            </a: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أدْعوكَ أبّا أيُّها الآب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أرْفَعْ يَدَيَّ حَمْدًا لاسْمِكَ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سِرُّ وُجودِي في حُبِّكَ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لأنَّكَ أنْتَ أبي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EG" sz="7200" b="1" dirty="0"/>
              <a:t>يَوْمَ ابْتَعَدْتُ انْتَظَرْتَني </a:t>
            </a:r>
          </a:p>
          <a:p>
            <a:pPr algn="ctr" rtl="1"/>
            <a:r>
              <a:rPr lang="ar-EG" sz="7200" b="1" dirty="0"/>
              <a:t>مَهْما خَطِئْتُ تَقْبَلُني</a:t>
            </a:r>
          </a:p>
          <a:p>
            <a:pPr algn="ctr" rtl="1"/>
            <a:r>
              <a:rPr lang="ar-EG" sz="7200" b="1" dirty="0"/>
              <a:t>أنا ابْنُكَ تُحِبُّني </a:t>
            </a:r>
          </a:p>
          <a:p>
            <a:pPr algn="ctr" rtl="1"/>
            <a:r>
              <a:rPr lang="ar-EG" sz="7200" b="1" dirty="0"/>
              <a:t>لأنَّكَ أنْتَ أبي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أدْعوكَ أبّا أيُّها الآب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أرْفَعْ يَدَيَّ حَمْدًا لاسْمِكَ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سِرُّ وُجودِي في حُبِّكَ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لأنَّكَ أنْتَ أبي</a:t>
            </a:r>
          </a:p>
        </p:txBody>
      </p:sp>
    </p:spTree>
    <p:extLst>
      <p:ext uri="{BB962C8B-B14F-4D97-AF65-F5344CB8AC3E}">
        <p14:creationId xmlns:p14="http://schemas.microsoft.com/office/powerpoint/2010/main" val="293302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7200" b="1" dirty="0"/>
              <a:t>قَلْبُكَ رَبّي نَبْعُ السَّماح </a:t>
            </a:r>
          </a:p>
          <a:p>
            <a:pPr algn="ctr" rtl="1"/>
            <a:r>
              <a:rPr lang="ar-EG" sz="7200" b="1" dirty="0"/>
              <a:t>حُبُّكَ يَشْفِي كُلَّ الجِراح</a:t>
            </a:r>
          </a:p>
          <a:p>
            <a:pPr algn="ctr" rtl="1"/>
            <a:r>
              <a:rPr lang="ar-EG" sz="7200" b="1" dirty="0"/>
              <a:t>بَيْنَ يَدَيْكَ قَلْبي يَرْتاح </a:t>
            </a:r>
          </a:p>
          <a:p>
            <a:pPr algn="ctr" rtl="1"/>
            <a:r>
              <a:rPr lang="ar-EG" sz="7200" b="1" dirty="0"/>
              <a:t>لأنَّكَ أنْتَ أبي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87727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أدْعوكَ أبّا أيُّها الآب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أرْفَعْ يَدَيَّ حَمْدًا لاسْمِكَ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سِرُّ وُجودِي في حُبِّكَ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لأنَّكَ أنْتَ أبي</a:t>
            </a:r>
          </a:p>
        </p:txBody>
      </p:sp>
    </p:spTree>
    <p:extLst>
      <p:ext uri="{BB962C8B-B14F-4D97-AF65-F5344CB8AC3E}">
        <p14:creationId xmlns:p14="http://schemas.microsoft.com/office/powerpoint/2010/main" val="244635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7200" b="1" dirty="0"/>
              <a:t>كَنْزُ حَياتي وَجَدْتُكَ </a:t>
            </a:r>
          </a:p>
          <a:p>
            <a:pPr algn="ctr" rtl="1"/>
            <a:r>
              <a:rPr lang="ar-EG" sz="7200" b="1" dirty="0"/>
              <a:t>في عُمْقِ ذاتي أحْمِلُكَ</a:t>
            </a:r>
          </a:p>
          <a:p>
            <a:pPr algn="ctr" rtl="1"/>
            <a:r>
              <a:rPr lang="ar-EG" sz="7200" b="1" dirty="0"/>
              <a:t>طَبَعْتَ فِيَّ جَمالَكَ </a:t>
            </a:r>
          </a:p>
          <a:p>
            <a:pPr algn="ctr" rtl="1"/>
            <a:r>
              <a:rPr lang="ar-EG" sz="7200" b="1" dirty="0"/>
              <a:t>لأنَّكَ أنْتَ أبي</a:t>
            </a:r>
          </a:p>
        </p:txBody>
      </p:sp>
    </p:spTree>
    <p:extLst>
      <p:ext uri="{BB962C8B-B14F-4D97-AF65-F5344CB8AC3E}">
        <p14:creationId xmlns:p14="http://schemas.microsoft.com/office/powerpoint/2010/main" val="18980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أدْعوكَ أبّا أيُّها الآب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أرْفَعْ يَدَيَّ حَمْدًا لاسْمِكَ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سِرُّ وُجودِي في حُبِّكَ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لأنَّكَ أنْتَ أبي</a:t>
            </a:r>
          </a:p>
        </p:txBody>
      </p:sp>
    </p:spTree>
    <p:extLst>
      <p:ext uri="{BB962C8B-B14F-4D97-AF65-F5344CB8AC3E}">
        <p14:creationId xmlns:p14="http://schemas.microsoft.com/office/powerpoint/2010/main" val="94046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130</Words>
  <Application>Microsoft Office PowerPoint</Application>
  <PresentationFormat>عرض على الشاشة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2023-12-02T12:25:02Z</dcterms:modified>
</cp:coreProperties>
</file>