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94" r:id="rId3"/>
    <p:sldId id="277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94"/>
            <p14:sldId id="2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52" d="100"/>
          <a:sy n="52" d="100"/>
        </p:scale>
        <p:origin x="292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1831"/>
            <a:ext cx="9144000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أدخل لقدس الأقداس</a:t>
            </a:r>
          </a:p>
          <a:p>
            <a:pPr algn="ctr">
              <a:lnSpc>
                <a:spcPct val="150000"/>
              </a:lnSpc>
            </a:pP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63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أدخل لقدس الأقداس</a:t>
            </a:r>
            <a:br>
              <a:rPr lang="ar-EG" sz="8000" b="1" dirty="0"/>
            </a:br>
            <a:r>
              <a:rPr lang="ar-EG" sz="8000" b="1" dirty="0"/>
              <a:t>أدخل بدم الحمل</a:t>
            </a:r>
            <a:br>
              <a:rPr lang="ar-EG" sz="8000" b="1" dirty="0"/>
            </a:br>
            <a:r>
              <a:rPr lang="ar-EG" sz="8000" b="1" dirty="0"/>
              <a:t>أدخل لأعبدك </a:t>
            </a:r>
            <a:br>
              <a:rPr lang="ar-EG" sz="8000" b="1" dirty="0"/>
            </a:br>
            <a:r>
              <a:rPr lang="ar-EG" sz="8000" b="1" dirty="0"/>
              <a:t>أسجد أباركك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668904"/>
            <a:ext cx="9144000" cy="436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( وأعبدك ) 4</a:t>
            </a:r>
            <a:br>
              <a:rPr lang="ar-EG" sz="6600" b="1" dirty="0"/>
            </a:br>
            <a:r>
              <a:rPr lang="ar-EG" sz="6000" b="1" dirty="0"/>
              <a:t>( فاسمك قدوس قدوس الرب ) 2</a:t>
            </a:r>
            <a:br>
              <a:rPr lang="ar-EG" sz="6600" b="1" dirty="0"/>
            </a:br>
            <a:r>
              <a:rPr lang="ar-EG" sz="6600" b="1" dirty="0"/>
              <a:t>لك كل البركة والمجد والإكرام</a:t>
            </a:r>
            <a:endParaRPr 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1656</TotalTime>
  <Words>37</Words>
  <Application>Microsoft Office PowerPoint</Application>
  <PresentationFormat>عرض على الشاشة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198</cp:revision>
  <dcterms:created xsi:type="dcterms:W3CDTF">2021-12-07T14:30:00Z</dcterms:created>
  <dcterms:modified xsi:type="dcterms:W3CDTF">2023-12-02T12:10:36Z</dcterms:modified>
</cp:coreProperties>
</file>