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94" r:id="rId3"/>
    <p:sldId id="277" r:id="rId4"/>
    <p:sldId id="295" r:id="rId5"/>
    <p:sldId id="306" r:id="rId6"/>
    <p:sldId id="307" r:id="rId7"/>
    <p:sldId id="310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94"/>
            <p14:sldId id="277"/>
            <p14:sldId id="295"/>
            <p14:sldId id="306"/>
            <p14:sldId id="307"/>
            <p14:sldId id="31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90" d="100"/>
          <a:sy n="90" d="100"/>
        </p:scale>
        <p:origin x="1624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4595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تـرنيــمة</a:t>
            </a:r>
          </a:p>
          <a:p>
            <a:pPr algn="ctr" rtl="1"/>
            <a:r>
              <a:rPr lang="ar-EG" sz="7200" b="1" dirty="0"/>
              <a:t>أدخل أمامك طلبتي وجهك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863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أدخل أمامك</a:t>
            </a:r>
            <a:br>
              <a:rPr lang="ar-EG" sz="8000" b="1" dirty="0"/>
            </a:br>
            <a:r>
              <a:rPr lang="ar-EG" sz="8000" b="1" dirty="0"/>
              <a:t>طلبتي وجهك</a:t>
            </a:r>
            <a:br>
              <a:rPr lang="ar-EG" sz="8000" b="1" dirty="0"/>
            </a:br>
            <a:r>
              <a:rPr lang="ar-EG" sz="8000" b="1" dirty="0"/>
              <a:t>وأقبل قدميك</a:t>
            </a:r>
            <a:br>
              <a:rPr lang="ar-EG" sz="8000" b="1" dirty="0"/>
            </a:br>
            <a:r>
              <a:rPr lang="ar-EG" sz="8000" b="1" dirty="0"/>
              <a:t>وأذوب إذ أراك</a:t>
            </a:r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6858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8000" b="1" dirty="0">
                <a:solidFill>
                  <a:srgbClr val="003300"/>
                </a:solidFill>
              </a:rPr>
              <a:t>تحت ظلك يسوع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تحت ظلك حبيبي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اشتهى قلبي الجلوس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تحت ظلك يسوع</a:t>
            </a: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982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أدخل بريتي</a:t>
            </a:r>
            <a:br>
              <a:rPr lang="ar-EG" sz="8000" b="1" dirty="0"/>
            </a:br>
            <a:r>
              <a:rPr lang="ar-EG" sz="8000" b="1" dirty="0"/>
              <a:t>وعيني إلى الجبال</a:t>
            </a:r>
            <a:br>
              <a:rPr lang="ar-EG" sz="8000" b="1" dirty="0"/>
            </a:br>
            <a:r>
              <a:rPr lang="ar-EG" sz="8000" b="1" dirty="0"/>
              <a:t>فأجد حريتي</a:t>
            </a:r>
            <a:br>
              <a:rPr lang="ar-EG" sz="8000" b="1" dirty="0"/>
            </a:br>
            <a:r>
              <a:rPr lang="ar-EG" sz="8000" b="1" dirty="0"/>
              <a:t>هناك معك في الحجال</a:t>
            </a:r>
            <a:endParaRPr lang="en-US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-228600"/>
            <a:ext cx="9144000" cy="8230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2400"/>
              </a:spcBef>
            </a:pPr>
            <a:r>
              <a:rPr lang="ar-EG" sz="7200" b="1" dirty="0"/>
              <a:t>تحت ظلك يسوع</a:t>
            </a:r>
            <a:br>
              <a:rPr lang="ar-EG" sz="7200" b="1" dirty="0"/>
            </a:br>
            <a:r>
              <a:rPr lang="ar-EG" sz="7200" b="1" dirty="0"/>
              <a:t>تحت ظلك حبيبي</a:t>
            </a:r>
            <a:br>
              <a:rPr lang="ar-EG" sz="7200" b="1" dirty="0"/>
            </a:br>
            <a:r>
              <a:rPr lang="ar-EG" sz="7200" b="1" dirty="0"/>
              <a:t>اشتهى قلبي الجلوس</a:t>
            </a:r>
            <a:br>
              <a:rPr lang="ar-EG" sz="7200" b="1" dirty="0"/>
            </a:br>
            <a:r>
              <a:rPr lang="ar-EG" sz="7200" b="1" dirty="0"/>
              <a:t>تحت ظلك يسوع</a:t>
            </a:r>
            <a:br>
              <a:rPr lang="ar-EG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8382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أدخل بذبيحتي</a:t>
            </a:r>
            <a:br>
              <a:rPr lang="ar-EG" sz="8000" b="1" dirty="0"/>
            </a:br>
            <a:r>
              <a:rPr lang="ar-EG" sz="8000" b="1" dirty="0" err="1"/>
              <a:t>هى</a:t>
            </a:r>
            <a:r>
              <a:rPr lang="ar-EG" sz="8000" b="1" dirty="0"/>
              <a:t> شخصي والآمال</a:t>
            </a:r>
            <a:br>
              <a:rPr lang="ar-EG" sz="8000" b="1" dirty="0"/>
            </a:br>
            <a:r>
              <a:rPr lang="ar-EG" sz="8000" b="1" dirty="0"/>
              <a:t>أرفع ترنيمتي</a:t>
            </a:r>
            <a:br>
              <a:rPr lang="ar-EG" sz="8000" b="1" dirty="0"/>
            </a:br>
            <a:r>
              <a:rPr lang="ar-EG" sz="8000" b="1" dirty="0"/>
              <a:t>لك شوق القلب طال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6858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2400"/>
              </a:spcBef>
            </a:pPr>
            <a:r>
              <a:rPr lang="ar-EG" sz="8000" b="1" dirty="0">
                <a:solidFill>
                  <a:srgbClr val="003300"/>
                </a:solidFill>
              </a:rPr>
              <a:t>تحت ظلك يسوع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تحت ظلك حبيبي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اشتهى قلبي الجلوس</a:t>
            </a:r>
            <a:br>
              <a:rPr lang="ar-EG" sz="8000" b="1" dirty="0">
                <a:solidFill>
                  <a:srgbClr val="003300"/>
                </a:solidFill>
              </a:rPr>
            </a:br>
            <a:r>
              <a:rPr lang="ar-EG" sz="8000" b="1" dirty="0">
                <a:solidFill>
                  <a:srgbClr val="003300"/>
                </a:solidFill>
              </a:rPr>
              <a:t>تحت ظلك يسوع</a:t>
            </a:r>
            <a:endParaRPr 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9929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1654</TotalTime>
  <Words>92</Words>
  <Application>Microsoft Office PowerPoint</Application>
  <PresentationFormat>عرض على الشاشة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199</cp:revision>
  <dcterms:created xsi:type="dcterms:W3CDTF">2021-12-07T14:30:00Z</dcterms:created>
  <dcterms:modified xsi:type="dcterms:W3CDTF">2023-12-02T12:06:52Z</dcterms:modified>
</cp:coreProperties>
</file>