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48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533400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أ</a:t>
            </a:r>
            <a:r>
              <a:rPr lang="ar-SA" sz="8000" b="1" dirty="0">
                <a:latin typeface="Arial" charset="0"/>
                <a:cs typeface="Arial" charset="0"/>
              </a:rPr>
              <a:t>جيوس قدوس الله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أجْيوسْ </a:t>
            </a:r>
            <a:r>
              <a:rPr lang="ar-EG" sz="6000" b="1" dirty="0" err="1">
                <a:solidFill>
                  <a:srgbClr val="003300"/>
                </a:solidFill>
              </a:rPr>
              <a:t>أُوثِيئوسْ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أَجِيّوسْ اِسْ </a:t>
            </a:r>
            <a:r>
              <a:rPr lang="ar-EG" sz="6000" b="1" dirty="0" err="1">
                <a:solidFill>
                  <a:srgbClr val="003300"/>
                </a:solidFill>
              </a:rPr>
              <a:t>شيروسْ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أجيوسْ </a:t>
            </a:r>
            <a:r>
              <a:rPr lang="ar-EG" sz="6000" b="1" dirty="0" err="1">
                <a:solidFill>
                  <a:srgbClr val="003300"/>
                </a:solidFill>
              </a:rPr>
              <a:t>أثاناطوسْ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أُوْ </a:t>
            </a:r>
            <a:r>
              <a:rPr lang="ar-EG" sz="6000" b="1" dirty="0" err="1">
                <a:solidFill>
                  <a:srgbClr val="003300"/>
                </a:solidFill>
              </a:rPr>
              <a:t>إكبَرثينو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جنِّيتيسْ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إليسونْ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إيماسْ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9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أجْيوسْ </a:t>
            </a:r>
            <a:r>
              <a:rPr lang="ar-EG" sz="6000" b="1" dirty="0" err="1">
                <a:solidFill>
                  <a:srgbClr val="003300"/>
                </a:solidFill>
              </a:rPr>
              <a:t>أُوثِيئوسْ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أَجِيّوسْ اِسْ </a:t>
            </a:r>
            <a:r>
              <a:rPr lang="ar-EG" sz="6000" b="1" dirty="0" err="1">
                <a:solidFill>
                  <a:srgbClr val="003300"/>
                </a:solidFill>
              </a:rPr>
              <a:t>شيروسْ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أجيوسْ </a:t>
            </a:r>
            <a:r>
              <a:rPr lang="ar-EG" sz="6000" b="1" dirty="0" err="1">
                <a:solidFill>
                  <a:srgbClr val="003300"/>
                </a:solidFill>
              </a:rPr>
              <a:t>أثاناطوسْ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أُوْ </a:t>
            </a:r>
            <a:r>
              <a:rPr lang="ar-EG" sz="6000" b="1" dirty="0" err="1">
                <a:solidFill>
                  <a:srgbClr val="003300"/>
                </a:solidFill>
              </a:rPr>
              <a:t>إكبَرثينو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جنِّيتيسْ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إليسونْ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إيماسْ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قدوس الله قدوس القوي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الحي الذي لا يموت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من ولد من العذراء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ارحمنـــــــــــــــــــا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أجْيوسْ </a:t>
            </a:r>
            <a:r>
              <a:rPr lang="ar-EG" sz="6000" b="1" dirty="0" err="1">
                <a:solidFill>
                  <a:srgbClr val="003300"/>
                </a:solidFill>
              </a:rPr>
              <a:t>أُوثِيئوسْ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أَجِيّوسْ اِسْ </a:t>
            </a:r>
            <a:r>
              <a:rPr lang="ar-EG" sz="6000" b="1" dirty="0" err="1">
                <a:solidFill>
                  <a:srgbClr val="003300"/>
                </a:solidFill>
              </a:rPr>
              <a:t>شيروسْ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أجيوسْ </a:t>
            </a:r>
            <a:r>
              <a:rPr lang="ar-EG" sz="6000" b="1" dirty="0" err="1">
                <a:solidFill>
                  <a:srgbClr val="003300"/>
                </a:solidFill>
              </a:rPr>
              <a:t>أثاناطوسْ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أُوْ </a:t>
            </a:r>
            <a:r>
              <a:rPr lang="ar-EG" sz="6000" b="1" dirty="0" err="1">
                <a:solidFill>
                  <a:srgbClr val="003300"/>
                </a:solidFill>
              </a:rPr>
              <a:t>إكبَرثينو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جنِّيتيسْ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إليسونْ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إيماسْ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8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قدوس الله قدوس القوي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الحي الذي لا يموت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مَن صلـــــــــــــبَ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عناارحمنــــــــــــــــا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990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أجْيوسْ </a:t>
            </a:r>
            <a:r>
              <a:rPr lang="ar-EG" sz="6000" b="1" dirty="0" err="1">
                <a:solidFill>
                  <a:srgbClr val="003300"/>
                </a:solidFill>
              </a:rPr>
              <a:t>أُوثِيئوسْ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أَجِيّوسْ اِسْ </a:t>
            </a:r>
            <a:r>
              <a:rPr lang="ar-EG" sz="6000" b="1" dirty="0" err="1">
                <a:solidFill>
                  <a:srgbClr val="003300"/>
                </a:solidFill>
              </a:rPr>
              <a:t>شيروسْ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أجيوسْ </a:t>
            </a:r>
            <a:r>
              <a:rPr lang="ar-EG" sz="6000" b="1" dirty="0" err="1">
                <a:solidFill>
                  <a:srgbClr val="003300"/>
                </a:solidFill>
              </a:rPr>
              <a:t>أثاناطوسْ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أُوْ </a:t>
            </a:r>
            <a:r>
              <a:rPr lang="ar-EG" sz="6000" b="1" dirty="0" err="1">
                <a:solidFill>
                  <a:srgbClr val="003300"/>
                </a:solidFill>
              </a:rPr>
              <a:t>إكبَرثينو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جنِّيتيسْ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إليسونْ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إيماسْ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6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9469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قدوس الله قدوس القوي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الحي الذي لا يموت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من قام من الأموات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وصعد إلى السماوات ارحمنا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7369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أجْيوسْ </a:t>
            </a:r>
            <a:r>
              <a:rPr lang="ar-EG" sz="6000" b="1" dirty="0" err="1">
                <a:solidFill>
                  <a:srgbClr val="003300"/>
                </a:solidFill>
              </a:rPr>
              <a:t>أُوثِيئوسْ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أَجِيّوسْ اِسْ </a:t>
            </a:r>
            <a:r>
              <a:rPr lang="ar-EG" sz="6000" b="1" dirty="0" err="1">
                <a:solidFill>
                  <a:srgbClr val="003300"/>
                </a:solidFill>
              </a:rPr>
              <a:t>شيروسْ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أجيوسْ </a:t>
            </a:r>
            <a:r>
              <a:rPr lang="ar-EG" sz="6000" b="1" dirty="0" err="1">
                <a:solidFill>
                  <a:srgbClr val="003300"/>
                </a:solidFill>
              </a:rPr>
              <a:t>أثاناطوسْ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أُوْ </a:t>
            </a:r>
            <a:r>
              <a:rPr lang="ar-EG" sz="6000" b="1" dirty="0" err="1">
                <a:solidFill>
                  <a:srgbClr val="003300"/>
                </a:solidFill>
              </a:rPr>
              <a:t>إكبَرثينو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جنِّيتيسْ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>
              <a:spcBef>
                <a:spcPts val="1800"/>
              </a:spcBef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إليسونْ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إيماسْ</a:t>
            </a: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0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المجد للآب والابن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والروح القدُس الآن وكل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آوان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وإلى دهر الدهور أمين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أيها الثالوث المقدس ارحمنا</a:t>
            </a:r>
          </a:p>
        </p:txBody>
      </p:sp>
    </p:spTree>
    <p:extLst>
      <p:ext uri="{BB962C8B-B14F-4D97-AF65-F5344CB8AC3E}">
        <p14:creationId xmlns:p14="http://schemas.microsoft.com/office/powerpoint/2010/main" val="206668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128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2024-04-11T12:46:50Z</dcterms:modified>
</cp:coreProperties>
</file>