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24" r:id="rId3"/>
    <p:sldId id="323" r:id="rId4"/>
    <p:sldId id="329" r:id="rId5"/>
    <p:sldId id="326" r:id="rId6"/>
    <p:sldId id="330" r:id="rId7"/>
    <p:sldId id="328" r:id="rId8"/>
    <p:sldId id="331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4"/>
            <p14:sldId id="323"/>
            <p14:sldId id="329"/>
            <p14:sldId id="326"/>
            <p14:sldId id="330"/>
            <p14:sldId id="328"/>
            <p14:sldId id="33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48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54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6779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5634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352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337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/>
              <a:t>عَندَك لِلمُوت مَخَارِج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عَندَك لِلمُوت مَخَـــارِج   ونُور في وِسط العَتمَة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نَفَسي اللي دَاخِل خَارِج  في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إيدِيك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إيدين الرَّحمَة</a:t>
            </a:r>
          </a:p>
          <a:p>
            <a:pPr rtl="1"/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aandak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lel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mot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makharej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 nor fi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wast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elaatma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nafasilli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dakhel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kharej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edaik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edain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elrrahma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You have exits even for death. You are light in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the darkness. My inspiration and expiration are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in Your merciful hands.</a:t>
            </a: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5571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cs typeface="+mn-cs"/>
              </a:rPr>
              <a:t>1- 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إن هَاج البَحر عَلَيَّ  وتُهت وضَاع سَلامِي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تِيجي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مَاشِــي عالمَيَّة  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وبإيدَك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عَنِّي تحَامِي</a:t>
            </a:r>
          </a:p>
          <a:p>
            <a:pPr rtl="1"/>
            <a:br>
              <a:rPr kumimoji="0" lang="ar-EG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in haj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elbahr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aalayya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toht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Daa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salami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teji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mashi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aal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mayya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web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edak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aannit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hami</a:t>
            </a:r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If the sea gets rough and I am lost and have no peace; You come walking on the water and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defend me with Your hand.</a:t>
            </a:r>
            <a:endParaRPr kumimoji="0" lang="ar-EG" sz="105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عَندَك لِلمُوت مَخَـــارِج   ونُور في وِسط العَتمَة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نَفَسي اللي دَاخِل خَارِج  في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إيدِيك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إيدين الرَّحمَة</a:t>
            </a:r>
          </a:p>
          <a:p>
            <a:pPr rtl="1"/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aandak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lel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mot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makharej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 nor fi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wast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elaatma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nafasilli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dakhel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kharej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edaik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edain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elrrahma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You have exits even for death. You are light in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the darkness. My inspiration and expiration are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in Your merciful hands.</a:t>
            </a: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365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cs typeface="+mn-cs"/>
              </a:rPr>
              <a:t>2- </a:t>
            </a:r>
          </a:p>
          <a:p>
            <a:pPr rtl="1"/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وِالشَّرّ إن زَاد حَوَالَيَّ</a:t>
            </a:r>
            <a:r>
              <a:rPr lang="ar-EG" sz="5400" b="1" dirty="0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 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وقلبي ضِعِف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جُوَّايا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بِرُوحَك تِغلِب فِيَّ   وِتجَدِّد كُل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قُوَايَا</a:t>
            </a:r>
            <a:endParaRPr kumimoji="0" lang="ar-EG" sz="5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ar-EG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weshshar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in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zad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hawalayya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albi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Deaef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jowaya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rohak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teghleb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fia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wet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jadded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qoaya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If evil surrounds me and my heart weakens,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Your Spirit in me will have victory and restore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my strength.</a:t>
            </a:r>
            <a:endParaRPr kumimoji="0" lang="ar-EG" sz="1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4330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عَندَك لِلمُوت مَخَـــارِج   ونُور في وِسط العَتمَة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نَفَسي اللي دَاخِل خَارِج  في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إيدِيك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إيدين الرَّحمَة</a:t>
            </a:r>
          </a:p>
          <a:p>
            <a:pPr rtl="1"/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aandak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lel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mot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makharej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 nor fi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wast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elaatma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nafasilli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dakhel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kharej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edaik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edain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elrrahma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You have exits even for death. You are light in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the darkness. My inspiration and expiration are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in Your merciful hands.</a:t>
            </a: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1365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3600" b="1" dirty="0">
                <a:cs typeface="+mn-cs"/>
              </a:rPr>
              <a:t>3</a:t>
            </a:r>
            <a:r>
              <a:rPr lang="ar-EG" sz="3600" b="1" dirty="0">
                <a:cs typeface="+mn-cs"/>
              </a:rPr>
              <a:t>- </a:t>
            </a:r>
          </a:p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عَندَك لِلكُل حُلُول حَتَّى إن كَانُوا مِش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شَايفِين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دي وُعُودك مِش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هاتزُول</a:t>
            </a:r>
            <a:r>
              <a:rPr lang="ar-EG" b="1" dirty="0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 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دي نُور لِلمُؤمِنِين</a:t>
            </a:r>
          </a:p>
          <a:p>
            <a:pPr rtl="1"/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aandak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lel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holol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hattan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kano mesh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shayfin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woaodak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mesh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hatzol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di nor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lel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moamenin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You have answers for everybody even though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they can not see them. Your unending promises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are light for the believers.</a:t>
            </a:r>
            <a:endParaRPr kumimoji="0" lang="ar-EG" sz="1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6124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عَندَك لِلمُوت مَخَـــارِج   ونُور في وِسط العَتمَة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نَفَسي اللي دَاخِل خَارِج  في </a:t>
            </a:r>
            <a:r>
              <a:rPr kumimoji="0" lang="ar-EG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إيدِيك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إيدين الرَّحمَة</a:t>
            </a:r>
          </a:p>
          <a:p>
            <a:pPr rtl="1"/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aandak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lel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mot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makharej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 nor fi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wast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elaatma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nafasilli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dakhel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kharej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edaik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edain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elrrahma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You have exits even for death. You are light in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the darkness. My inspiration and expiration are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in Your merciful hands.</a:t>
            </a: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0966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5127</TotalTime>
  <Words>453</Words>
  <Application>Microsoft Office PowerPoint</Application>
  <PresentationFormat>عرض على الشاشة (4:3)</PresentationFormat>
  <Paragraphs>48</Paragraphs>
  <Slides>9</Slides>
  <Notes>7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505</cp:revision>
  <dcterms:created xsi:type="dcterms:W3CDTF">2021-12-07T14:30:00Z</dcterms:created>
  <dcterms:modified xsi:type="dcterms:W3CDTF">2023-10-02T11:45:31Z</dcterms:modified>
</cp:coreProperties>
</file>