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-1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24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64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93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29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32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95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01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عَلِّمْنا يا أغلَى صَدِيق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(عَلِّمْنا يا أغلَى صَدِيق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كَلِّمْنـــا طول الطَّريق)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aallemna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aghla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Sadeeq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kallemna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tol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ettareeq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Teach us, Our best friend.</a:t>
            </a:r>
          </a:p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Talk to us all the way.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مِدّ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إيدَك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وسْطينا   وِدَاوي كُلّ الجُرُوحْ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مِدّ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إيدَك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وسْطينا وِاِجعَلْ طِيبَك فينا يفوح)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مِشتاقين يا رُوحَ الله   لِعَرِيسنا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وِبنِستَنَّاه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medd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wastina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eljoroh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medd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wastina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wejaal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tibak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yefooh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meshtaqeen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allah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aaresna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webnestannah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Stretch Your hand among us and heal all the wounds and make Your essence appear in us. Spirit of God we long and wait for our bridegroom.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9448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(رَاحِتنا في فِعْل رِضَاك   </a:t>
            </a:r>
          </a:p>
          <a:p>
            <a:pPr rtl="1"/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حَاجتنـا لِلشِّركَة مَعَاك)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rahatna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feal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reDak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hajetna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leshsherka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maak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rest when we please You.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need to have communion with You.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830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مِدّ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إيدَك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وسْطينا   وِدَاوي كُلّ الجُرُوحْ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مِدّ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إيدَك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وسْطينا وِاِجعَلْ طِيبَك فينا يفوح)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مِشتاقين يا رُوحَ الله   لِعَرِيسنا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وِبنِستَنَّاه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medd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wastina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eljoroh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medd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wastina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wejaal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tibak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yefooh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meshtaqeen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allah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aaresna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webnestannah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Stretch Your hand among us and heal all the wounds and make Your essence appear in us. Spirit of God we long and wait for our bridegroom.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4431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(اِسبينا بجَمَال يَسوع   </a:t>
            </a:r>
          </a:p>
          <a:p>
            <a:pPr rtl="1"/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وِاِروينا مِن اليَنبُـــــوع)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esbina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jamal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werwina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elyanboua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Capture us by the beauty of Jesus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quench us from the spring.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0526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مِدّ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إيدَك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وسْطينا   وِدَاوي كُلّ الجُرُوحْ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مِدّ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إيدَك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وسْطينا وِاِجعَلْ طِيبَك فينا يفوح)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مِشتاقين يا رُوحَ الله   لِعَرِيسنا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وِبنِستَنَّاه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medd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wastina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eljoroh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medd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wastina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wejaal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tibak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yefooh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meshtaqeen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allah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aaresna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webnestannah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Stretch Your hand among us and heal all the wounds and make Your essence appear in us. Spirit of God we long and wait for our bridegroom.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6715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</a:t>
            </a:r>
            <a: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(عَرِّفنا أشوَاق الآبْ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وِاِجذِبنا فوق السَّحَابْ)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aarrefna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ashwaq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ab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wejthebna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foq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elssahab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Let us appreciate the desire of the Father.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Pull us over the clouds.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0062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مِدّ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إيدَك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وسْطينا   وِدَاوي كُلّ الجُرُوحْ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مِدّ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إيدَك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وسْطينا وِاِجعَلْ طِيبَك فينا يفوح)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مِشتاقين يا رُوحَ الله   لِعَرِيسنا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وِبنِستَنَّاه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medd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wastina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eljoroh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medd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wastina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wejaal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tibak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yefooh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meshtaqeen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allah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aaresna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webnestannah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Stretch Your hand among us and heal all the wounds and make Your essence appear in us. Spirit of God we long and wait for our bridegroom.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7650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5066</TotalTime>
  <Words>517</Words>
  <Application>Microsoft Office PowerPoint</Application>
  <PresentationFormat>عرض على الشاشة (4:3)</PresentationFormat>
  <Paragraphs>45</Paragraphs>
  <Slides>10</Slides>
  <Notes>8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496</cp:revision>
  <dcterms:created xsi:type="dcterms:W3CDTF">2021-12-07T14:30:00Z</dcterms:created>
  <dcterms:modified xsi:type="dcterms:W3CDTF">2023-09-28T07:57:52Z</dcterms:modified>
</cp:coreProperties>
</file>