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20" r:id="rId3"/>
    <p:sldId id="322" r:id="rId4"/>
    <p:sldId id="323" r:id="rId5"/>
    <p:sldId id="324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2"/>
            <p14:sldId id="323"/>
            <p14:sldId id="32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سأشدو حُبَّاً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1-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(سأشْدُو حُبَّاً لألَهي  خَالِقي وَمُبْدِعـي)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(فهوَ رَاعِ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يَّ مُنقِذي</a:t>
            </a:r>
            <a:r>
              <a:rPr lang="ar-EG" sz="48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يَحْفظُني مِن كُلِّ ضِيق)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endParaRPr lang="ar-EG" sz="1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ashdo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khaleqi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mobdeai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fahoa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raaia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monqethi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yahfazoni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Deeq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will sing for God, the Creator. He is my shepherd and savior, He saves me from all troubles.</a:t>
            </a:r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altLang="zh-CN" sz="3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(مِمَّن أخَافْ  وَالرَّبُّ مُمْسِكٌ يَدِي)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(الرَّبُّ نورِي مُرشِدي</a:t>
            </a:r>
            <a:b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وَهوَ خَلاصِي سَنَدِي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يَسُوعُ ضَامِنُ غَدِي)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memman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akhaf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warrabbo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momsekon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alrrabbo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nori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morshedi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wahoa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khalaSi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sanadi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yasouao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Dameno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Who do I fear when God is holding my hand? He is my light, my savior and He guarantees tomorrow.</a:t>
            </a:r>
            <a:endParaRPr kumimoji="0" lang="ar-EG" sz="800" b="1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0222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2-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(فإن شَرَدْتُ أو ضَللتُ عَنهُ يَوْمَاً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رَدَّني)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(فحُبُّــهُ وَعَطفُــــــــــهُ  لي مَلجَأٌ يَضُمُّني)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(fa in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sharadto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aw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Dalalto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yawman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raddani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fahobboho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waatfoho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maljaaon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yaDommoni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If I go astray one day, He restores me.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His love</a:t>
            </a:r>
            <a:r>
              <a:rPr lang="en-US" sz="32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and compassion are sheltering me.</a:t>
            </a:r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8452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altLang="zh-CN" sz="3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(مِمَّن أخَافْ  وَالرَّبُّ مُمْسِكٌ يَدِي)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(الرَّبُّ نورِي مُرشِدي</a:t>
            </a:r>
            <a:b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وَهوَ خَلاصِي سَنَدِي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يَسُوعُ ضَامِنُ غَدِي)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memman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akhaf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warrabbo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momsekon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alrrabbo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nori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morshedi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wahoa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khalaSi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sanadi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yasouao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Dameno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Who do I fear when God is holding my hand? He is my light, my savior and He guarantees tomorrow.</a:t>
            </a:r>
            <a:endParaRPr kumimoji="0" lang="ar-EG" sz="800" b="1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793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5083</TotalTime>
  <Words>278</Words>
  <Application>Microsoft Office PowerPoint</Application>
  <PresentationFormat>عرض على الشاشة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500</cp:revision>
  <dcterms:created xsi:type="dcterms:W3CDTF">2021-12-07T14:30:00Z</dcterms:created>
  <dcterms:modified xsi:type="dcterms:W3CDTF">2023-08-26T11:42:51Z</dcterms:modified>
</cp:coreProperties>
</file>