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03" r:id="rId3"/>
    <p:sldId id="312" r:id="rId4"/>
    <p:sldId id="309" r:id="rId5"/>
    <p:sldId id="310" r:id="rId6"/>
    <p:sldId id="313" r:id="rId7"/>
    <p:sldId id="311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12"/>
            <p14:sldId id="309"/>
            <p14:sldId id="310"/>
            <p14:sldId id="313"/>
            <p14:sldId id="31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93" d="100"/>
          <a:sy n="93" d="100"/>
        </p:scale>
        <p:origin x="1624" y="-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من أنا لأصير من شعبك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أنا لأصير من شعبك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دعي عليه اسمك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عجباً هل دعوتني أنا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لأكون ملكاً لك</a:t>
            </a:r>
          </a:p>
          <a:p>
            <a:pPr algn="ctr" rtl="1"/>
            <a:endParaRPr lang="ar-EG" sz="48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 لغريب لضال أثيم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أن ينتمي للملك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عرفتني كم أنك رحيم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إذ غرستني في كرمتك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881779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القرار : 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مبارك اسم الرب 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مبارك اسم الرب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كل ما في باطني يقول 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مبارك اسم الرب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68753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أظهرت لي عظيم رحمتك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بسفك دماء الحمل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حبك يفوق كل خيال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بجملتي أباركك</a:t>
            </a:r>
            <a:endParaRPr lang="ar-EG" sz="48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085313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مجداً لك قد انشق الحجاب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وأعلنت لنا سرك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الآن أصرخ يا أبا الآب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مجداً فقد صرت لك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286377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القرار : 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مبارك اسم الرب 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مبارك اسم الرب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كل ما في باطني يقول 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مبارك اسم الرب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358986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3382</TotalTime>
  <Words>104</Words>
  <Application>Microsoft Office PowerPoint</Application>
  <PresentationFormat>عرض على الشاشة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277</cp:revision>
  <dcterms:created xsi:type="dcterms:W3CDTF">2021-12-07T14:30:00Z</dcterms:created>
  <dcterms:modified xsi:type="dcterms:W3CDTF">2023-11-14T15:53:12Z</dcterms:modified>
</cp:coreProperties>
</file>